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0677-38EE-49C5-B294-4F6BB9734DE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C0C9-7E1E-436B-B5C6-39DDBE4E27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tjak@festu.khv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228601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ИНСТИТУТ ДОПОЛНИТЕЛЬНОГО ОБРАЗОВАНИЯ ДВГУПС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357562"/>
            <a:ext cx="6400800" cy="18573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rgbClr val="C00000"/>
                </a:solidFill>
              </a:rPr>
              <a:t>КАФЕДРА МЕНЕДЖМЕНТА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ПРОГРАММЫ ПРОФЕССИОНАЛЬНОЙ ПЕРЕПОДГОТОВКИ  </a:t>
            </a:r>
            <a:r>
              <a:rPr lang="ru-RU" sz="3200" b="1" dirty="0" smtClean="0"/>
              <a:t>(252 часа)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38.03.03 </a:t>
            </a:r>
            <a:r>
              <a:rPr lang="ru-RU" b="1" dirty="0"/>
              <a:t>Управление </a:t>
            </a:r>
            <a:r>
              <a:rPr lang="ru-RU" b="1" dirty="0" smtClean="0"/>
              <a:t>персоналом</a:t>
            </a:r>
            <a:endParaRPr lang="ru-RU" dirty="0"/>
          </a:p>
          <a:p>
            <a:pPr algn="ctr">
              <a:buNone/>
            </a:pPr>
            <a:r>
              <a:rPr lang="ru-RU" b="1" dirty="0"/>
              <a:t>38.03.02  </a:t>
            </a:r>
            <a:r>
              <a:rPr lang="ru-RU" b="1" dirty="0" smtClean="0"/>
              <a:t>«Менеджмент» профиль </a:t>
            </a:r>
            <a:r>
              <a:rPr lang="ru-RU" b="1" dirty="0"/>
              <a:t>«Менеджмент организации</a:t>
            </a:r>
            <a:r>
              <a:rPr lang="ru-RU" b="1" dirty="0" smtClean="0"/>
              <a:t>»</a:t>
            </a:r>
          </a:p>
          <a:p>
            <a:pPr algn="ctr">
              <a:buNone/>
            </a:pPr>
            <a:r>
              <a:rPr lang="ru-RU" b="1" dirty="0"/>
              <a:t>38.03.02  </a:t>
            </a:r>
            <a:r>
              <a:rPr lang="ru-RU" b="1" dirty="0" smtClean="0"/>
              <a:t>«</a:t>
            </a:r>
            <a:r>
              <a:rPr lang="ru-RU" b="1" dirty="0"/>
              <a:t>Менеджмент» </a:t>
            </a:r>
            <a:r>
              <a:rPr lang="ru-RU" b="1" dirty="0" smtClean="0"/>
              <a:t>профиль </a:t>
            </a:r>
            <a:r>
              <a:rPr lang="ru-RU" b="1" dirty="0"/>
              <a:t>«Логистика»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 smtClean="0"/>
              <a:t>ПРОГРАММА ПРЕДНАЗНАЧЕНА ДЛЯ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0006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лиц</a:t>
            </a:r>
            <a:r>
              <a:rPr lang="ru-RU" dirty="0"/>
              <a:t>, изъявивших желание сменить профессию, с учетом потребности  производства (в том числе из числа незанятого населения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студентов </a:t>
            </a:r>
            <a:r>
              <a:rPr lang="ru-RU" dirty="0"/>
              <a:t>3-х, 4-х курсов (бакалавры), 4-х и 5-х курсов (специалисты), обучающихся по техническим, экономическим и управленческим направлениям подготовки;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работников </a:t>
            </a:r>
            <a:r>
              <a:rPr lang="ru-RU" dirty="0"/>
              <a:t>организаций любых сфер деятельности, имеющих базовое высшее образование. </a:t>
            </a:r>
            <a:endParaRPr lang="ru-RU" dirty="0" smtClean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smtClean="0"/>
              <a:t> </a:t>
            </a:r>
            <a:r>
              <a:rPr lang="ru-RU" i="1" dirty="0" smtClean="0"/>
              <a:t>Обучаться </a:t>
            </a:r>
            <a:r>
              <a:rPr lang="ru-RU" i="1" dirty="0"/>
              <a:t>по программе также могут инвалиды </a:t>
            </a:r>
            <a:r>
              <a:rPr lang="ru-RU" i="1" dirty="0" smtClean="0"/>
              <a:t>и лица </a:t>
            </a:r>
            <a:r>
              <a:rPr lang="ru-RU" i="1" dirty="0"/>
              <a:t>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38.03.03 Управление персоналом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b="1" dirty="0" smtClean="0"/>
              <a:t>     Результатами </a:t>
            </a:r>
            <a:r>
              <a:rPr lang="ru-RU" b="1" dirty="0" smtClean="0"/>
              <a:t>освоения программы </a:t>
            </a:r>
            <a:r>
              <a:rPr lang="ru-RU" b="1" dirty="0" smtClean="0"/>
              <a:t>является получение </a:t>
            </a:r>
            <a:r>
              <a:rPr lang="ru-RU" b="1" dirty="0" smtClean="0"/>
              <a:t>новой квалификации и связанных с ней видов профессиональной деятельности, трудовых функций, уровней квалификации и компетенций, формирующихся в результате освоения программы, определённые </a:t>
            </a:r>
            <a:r>
              <a:rPr lang="ru-RU" b="1" dirty="0" smtClean="0"/>
              <a:t>в </a:t>
            </a:r>
            <a:r>
              <a:rPr lang="ru-RU" b="1" dirty="0" smtClean="0"/>
              <a:t>соответствии с положениями федерального государственного образовательного стандарта по направлению подготовки 38.03.03 «Управление персоналом» и профессионального стандарта «Специалист по управлению персоналом».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38.03.02  «Менеджмент» профиль «Менеджмент организации»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b="1" dirty="0" smtClean="0"/>
              <a:t>Результатами освоения программы является </a:t>
            </a:r>
            <a:r>
              <a:rPr lang="ru-RU" b="1" dirty="0" smtClean="0"/>
              <a:t>получение </a:t>
            </a:r>
            <a:r>
              <a:rPr lang="ru-RU" b="1" dirty="0" smtClean="0"/>
              <a:t>новой квалификации и связанных с ней видов профессиональной деятельности, трудовых функций, уровней квалификации и компетенций, формирующихся в результате освоения программы, определённые </a:t>
            </a:r>
            <a:r>
              <a:rPr lang="ru-RU" b="1" dirty="0" smtClean="0"/>
              <a:t>в </a:t>
            </a:r>
            <a:r>
              <a:rPr lang="ru-RU" b="1" dirty="0" smtClean="0"/>
              <a:t>соответствии с положениями федерального государственного образовательного стандарта по направлению подготовки 38.03.02 «Менеджмент» профиль «Менеджмент организации»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38.03.02  «Менеджмент» профиль «Логистика»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b="1" dirty="0" smtClean="0"/>
              <a:t>Результатами освоения программы </a:t>
            </a:r>
            <a:r>
              <a:rPr lang="ru-RU" b="1" dirty="0" smtClean="0"/>
              <a:t>является получение </a:t>
            </a:r>
            <a:r>
              <a:rPr lang="ru-RU" b="1" dirty="0" smtClean="0"/>
              <a:t>новой квалификации и связанных с ней видов профессиональной деятельности, трудовых функций, уровней квалификации и компетенций, формирующихся в результате освоения программы, определённые </a:t>
            </a:r>
            <a:r>
              <a:rPr lang="ru-RU" b="1" dirty="0" smtClean="0"/>
              <a:t>в </a:t>
            </a:r>
            <a:r>
              <a:rPr lang="ru-RU" b="1" dirty="0" smtClean="0"/>
              <a:t>соответствии с положениями федерального государственного образовательного стандарта по направлению подготовки 38.03.02 «Менеджмент» профиль «Логистика»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654164"/>
          </a:xfrm>
          <a:gradFill>
            <a:gsLst>
              <a:gs pos="0">
                <a:schemeClr val="accent6">
                  <a:tint val="35000"/>
                  <a:satMod val="253000"/>
                </a:schemeClr>
              </a:gs>
              <a:gs pos="50000">
                <a:schemeClr val="accent6">
                  <a:tint val="42000"/>
                  <a:satMod val="255000"/>
                </a:schemeClr>
              </a:gs>
              <a:gs pos="97000">
                <a:schemeClr val="accent6">
                  <a:tint val="53000"/>
                  <a:satMod val="260000"/>
                </a:schemeClr>
              </a:gs>
              <a:gs pos="100000">
                <a:schemeClr val="accent6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ln w="38100">
            <a:solidFill>
              <a:schemeClr val="accent6"/>
            </a:solidFill>
            <a:miter lim="800000"/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b="1" i="1" dirty="0" smtClean="0"/>
              <a:t>кафедра «Менеджмент»</a:t>
            </a:r>
            <a:endParaRPr lang="ru-RU" sz="4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71678"/>
            <a:ext cx="8229600" cy="4357719"/>
          </a:xfr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ln w="38100">
            <a:solidFill>
              <a:schemeClr val="accent3"/>
            </a:solidFill>
            <a:miter lim="800000"/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800" b="1" i="1" dirty="0" smtClean="0"/>
              <a:t>Заведующий кафедрой – кандидат экономических наук,  доцент </a:t>
            </a:r>
            <a:r>
              <a:rPr lang="ru-RU" sz="2800" b="1" i="1" dirty="0" smtClean="0">
                <a:solidFill>
                  <a:srgbClr val="FF0000"/>
                </a:solidFill>
              </a:rPr>
              <a:t>Третьяк Сергей Николаевич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800" b="1" i="1" dirty="0" smtClean="0"/>
              <a:t>тел. (4212) 407-695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b="1" i="1" dirty="0" smtClean="0"/>
              <a:t>e-mail</a:t>
            </a:r>
            <a:r>
              <a:rPr lang="ru-RU" sz="2800" b="1" i="1" dirty="0" smtClean="0"/>
              <a:t>: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hlinkClick r:id="rId2"/>
              </a:rPr>
              <a:t>www.tretjak@festu.khv.ru</a:t>
            </a:r>
            <a:endParaRPr lang="ru-RU" sz="2800" b="1" i="1" dirty="0" smtClean="0"/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800" b="1" i="1" dirty="0" smtClean="0"/>
              <a:t>Кафедра «Менеджмент», ауд. 2603, 2605, 2700, 2705, 2707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charset="0"/>
              <a:buNone/>
              <a:defRPr/>
            </a:pPr>
            <a:r>
              <a:rPr lang="ru-RU" sz="2800" b="1" i="1" dirty="0" smtClean="0"/>
              <a:t>телефон:  (4212) 407-530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i="1" dirty="0" smtClean="0"/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i="1" dirty="0" smtClean="0"/>
          </a:p>
          <a:p>
            <a:pPr marL="365760" indent="-283464"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4400" b="1" i="1" dirty="0" smtClean="0"/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096534"/>
      </p:ext>
    </p:extLst>
  </p:cSld>
  <p:clrMapOvr>
    <a:masterClrMapping/>
  </p:clrMapOvr>
  <p:transition spd="slow" advClick="0" advTm="10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ИНСТИТУТ ДОПОЛНИТЕЛЬНОГО ОБРАЗОВАНИЯ ДВГУПС</vt:lpstr>
      <vt:lpstr>ПРОГРАММЫ ПРОФЕССИОНАЛЬНОЙ ПЕРЕПОДГОТОВКИ  (252 часа)</vt:lpstr>
      <vt:lpstr>ПРОГРАММА ПРЕДНАЗНАЧЕНА ДЛЯ</vt:lpstr>
      <vt:lpstr> 38.03.03 Управление персоналом </vt:lpstr>
      <vt:lpstr> 38.03.02  «Менеджмент» профиль «Менеджмент организации» </vt:lpstr>
      <vt:lpstr>38.03.02  «Менеджмент» профиль «Логистика»</vt:lpstr>
      <vt:lpstr>кафедра «Менеджмент»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ДОПОЛНИТЕЛЬНОГО ОБРАЗОВАНИЯ ДВГУПС</dc:title>
  <dc:creator> </dc:creator>
  <cp:lastModifiedBy>Оксана</cp:lastModifiedBy>
  <cp:revision>4</cp:revision>
  <dcterms:created xsi:type="dcterms:W3CDTF">2017-03-29T05:53:05Z</dcterms:created>
  <dcterms:modified xsi:type="dcterms:W3CDTF">2017-03-30T13:18:31Z</dcterms:modified>
</cp:coreProperties>
</file>