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529"/>
    <p:restoredTop sz="94592"/>
  </p:normalViewPr>
  <p:slideViewPr>
    <p:cSldViewPr>
      <p:cViewPr varScale="1">
        <p:scale>
          <a:sx n="28" d="100"/>
          <a:sy n="28" d="100"/>
        </p:scale>
        <p:origin x="200" y="10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1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31639" y="1528785"/>
            <a:ext cx="15024721" cy="1377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0068" y="4732559"/>
            <a:ext cx="8107862" cy="46469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100" b="0" i="0">
                <a:solidFill>
                  <a:srgbClr val="535353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11/23/23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904464" y="0"/>
            <a:ext cx="8383905" cy="10287000"/>
            <a:chOff x="9904464" y="0"/>
            <a:chExt cx="838390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66700" y="0"/>
              <a:ext cx="5321298" cy="102869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75339" y="1264281"/>
              <a:ext cx="7782043" cy="77724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9904464" y="1196734"/>
              <a:ext cx="7924165" cy="7899400"/>
            </a:xfrm>
            <a:custGeom>
              <a:avLst/>
              <a:gdLst/>
              <a:ahLst/>
              <a:cxnLst/>
              <a:rect l="l" t="t" r="r" b="b"/>
              <a:pathLst>
                <a:path w="7924165" h="7899400">
                  <a:moveTo>
                    <a:pt x="4440108" y="12699"/>
                  </a:moveTo>
                  <a:lnTo>
                    <a:pt x="3483689" y="12699"/>
                  </a:lnTo>
                  <a:lnTo>
                    <a:pt x="3530811" y="0"/>
                  </a:lnTo>
                  <a:lnTo>
                    <a:pt x="4392986" y="0"/>
                  </a:lnTo>
                  <a:lnTo>
                    <a:pt x="4440108" y="12699"/>
                  </a:lnTo>
                  <a:close/>
                </a:path>
                <a:path w="7924165" h="7899400">
                  <a:moveTo>
                    <a:pt x="4533847" y="25399"/>
                  </a:moveTo>
                  <a:lnTo>
                    <a:pt x="3389951" y="25399"/>
                  </a:lnTo>
                  <a:lnTo>
                    <a:pt x="3436735" y="12699"/>
                  </a:lnTo>
                  <a:lnTo>
                    <a:pt x="4487063" y="12699"/>
                  </a:lnTo>
                  <a:lnTo>
                    <a:pt x="4533847" y="25399"/>
                  </a:lnTo>
                  <a:close/>
                </a:path>
                <a:path w="7924165" h="7899400">
                  <a:moveTo>
                    <a:pt x="4673141" y="50799"/>
                  </a:moveTo>
                  <a:lnTo>
                    <a:pt x="3250659" y="50799"/>
                  </a:lnTo>
                  <a:lnTo>
                    <a:pt x="3343342" y="25399"/>
                  </a:lnTo>
                  <a:lnTo>
                    <a:pt x="4580457" y="25399"/>
                  </a:lnTo>
                  <a:lnTo>
                    <a:pt x="4673141" y="50799"/>
                  </a:lnTo>
                  <a:close/>
                </a:path>
                <a:path w="7924165" h="7899400">
                  <a:moveTo>
                    <a:pt x="4856271" y="88899"/>
                  </a:moveTo>
                  <a:lnTo>
                    <a:pt x="3067530" y="88899"/>
                  </a:lnTo>
                  <a:lnTo>
                    <a:pt x="3204592" y="50799"/>
                  </a:lnTo>
                  <a:lnTo>
                    <a:pt x="4719208" y="50799"/>
                  </a:lnTo>
                  <a:lnTo>
                    <a:pt x="4856271" y="88899"/>
                  </a:lnTo>
                  <a:close/>
                </a:path>
                <a:path w="7924165" h="7899400">
                  <a:moveTo>
                    <a:pt x="4901568" y="7797799"/>
                  </a:moveTo>
                  <a:lnTo>
                    <a:pt x="3022228" y="7797799"/>
                  </a:lnTo>
                  <a:lnTo>
                    <a:pt x="2710964" y="7708899"/>
                  </a:lnTo>
                  <a:lnTo>
                    <a:pt x="2667368" y="7683499"/>
                  </a:lnTo>
                  <a:lnTo>
                    <a:pt x="2537960" y="7645399"/>
                  </a:lnTo>
                  <a:lnTo>
                    <a:pt x="2495294" y="7619999"/>
                  </a:lnTo>
                  <a:lnTo>
                    <a:pt x="2410690" y="7594599"/>
                  </a:lnTo>
                  <a:lnTo>
                    <a:pt x="2368758" y="7569199"/>
                  </a:lnTo>
                  <a:lnTo>
                    <a:pt x="2327077" y="7556499"/>
                  </a:lnTo>
                  <a:lnTo>
                    <a:pt x="2285650" y="7531099"/>
                  </a:lnTo>
                  <a:lnTo>
                    <a:pt x="2244481" y="7518399"/>
                  </a:lnTo>
                  <a:lnTo>
                    <a:pt x="2162930" y="7467599"/>
                  </a:lnTo>
                  <a:lnTo>
                    <a:pt x="2122554" y="7454899"/>
                  </a:lnTo>
                  <a:lnTo>
                    <a:pt x="2042619" y="7404099"/>
                  </a:lnTo>
                  <a:lnTo>
                    <a:pt x="2003066" y="7391399"/>
                  </a:lnTo>
                  <a:lnTo>
                    <a:pt x="1847700" y="7289799"/>
                  </a:lnTo>
                  <a:lnTo>
                    <a:pt x="1734256" y="7213599"/>
                  </a:lnTo>
                  <a:lnTo>
                    <a:pt x="1623552" y="7137399"/>
                  </a:lnTo>
                  <a:lnTo>
                    <a:pt x="1515678" y="7061199"/>
                  </a:lnTo>
                  <a:lnTo>
                    <a:pt x="1480365" y="7035799"/>
                  </a:lnTo>
                  <a:lnTo>
                    <a:pt x="1445380" y="6997699"/>
                  </a:lnTo>
                  <a:lnTo>
                    <a:pt x="1376406" y="6946899"/>
                  </a:lnTo>
                  <a:lnTo>
                    <a:pt x="1342425" y="6908799"/>
                  </a:lnTo>
                  <a:lnTo>
                    <a:pt x="1275488" y="6857999"/>
                  </a:lnTo>
                  <a:lnTo>
                    <a:pt x="1242540" y="6819899"/>
                  </a:lnTo>
                  <a:lnTo>
                    <a:pt x="1209944" y="6794499"/>
                  </a:lnTo>
                  <a:lnTo>
                    <a:pt x="1177702" y="6756399"/>
                  </a:lnTo>
                  <a:lnTo>
                    <a:pt x="1145817" y="6730999"/>
                  </a:lnTo>
                  <a:lnTo>
                    <a:pt x="1114295" y="6692899"/>
                  </a:lnTo>
                  <a:lnTo>
                    <a:pt x="1083136" y="6667499"/>
                  </a:lnTo>
                  <a:lnTo>
                    <a:pt x="1052346" y="6629399"/>
                  </a:lnTo>
                  <a:lnTo>
                    <a:pt x="1021927" y="6591299"/>
                  </a:lnTo>
                  <a:lnTo>
                    <a:pt x="991883" y="6565899"/>
                  </a:lnTo>
                  <a:lnTo>
                    <a:pt x="962216" y="6527799"/>
                  </a:lnTo>
                  <a:lnTo>
                    <a:pt x="932931" y="6489699"/>
                  </a:lnTo>
                  <a:lnTo>
                    <a:pt x="904031" y="6464299"/>
                  </a:lnTo>
                  <a:lnTo>
                    <a:pt x="875519" y="6426199"/>
                  </a:lnTo>
                  <a:lnTo>
                    <a:pt x="847398" y="6388099"/>
                  </a:lnTo>
                  <a:lnTo>
                    <a:pt x="819671" y="6349999"/>
                  </a:lnTo>
                  <a:lnTo>
                    <a:pt x="792343" y="6324599"/>
                  </a:lnTo>
                  <a:lnTo>
                    <a:pt x="765416" y="6286499"/>
                  </a:lnTo>
                  <a:lnTo>
                    <a:pt x="738894" y="6248399"/>
                  </a:lnTo>
                  <a:lnTo>
                    <a:pt x="712780" y="6210299"/>
                  </a:lnTo>
                  <a:lnTo>
                    <a:pt x="687077" y="6172199"/>
                  </a:lnTo>
                  <a:lnTo>
                    <a:pt x="661789" y="6134099"/>
                  </a:lnTo>
                  <a:lnTo>
                    <a:pt x="636919" y="6095999"/>
                  </a:lnTo>
                  <a:lnTo>
                    <a:pt x="612470" y="6057899"/>
                  </a:lnTo>
                  <a:lnTo>
                    <a:pt x="588446" y="6019799"/>
                  </a:lnTo>
                  <a:lnTo>
                    <a:pt x="564851" y="5981699"/>
                  </a:lnTo>
                  <a:lnTo>
                    <a:pt x="541686" y="5943599"/>
                  </a:lnTo>
                  <a:lnTo>
                    <a:pt x="518957" y="5905499"/>
                  </a:lnTo>
                  <a:lnTo>
                    <a:pt x="496665" y="5867399"/>
                  </a:lnTo>
                  <a:lnTo>
                    <a:pt x="474816" y="5829299"/>
                  </a:lnTo>
                  <a:lnTo>
                    <a:pt x="453410" y="5778499"/>
                  </a:lnTo>
                  <a:lnTo>
                    <a:pt x="432453" y="5740399"/>
                  </a:lnTo>
                  <a:lnTo>
                    <a:pt x="411948" y="5702299"/>
                  </a:lnTo>
                  <a:lnTo>
                    <a:pt x="391897" y="5664199"/>
                  </a:lnTo>
                  <a:lnTo>
                    <a:pt x="372305" y="5626099"/>
                  </a:lnTo>
                  <a:lnTo>
                    <a:pt x="353174" y="5575299"/>
                  </a:lnTo>
                  <a:lnTo>
                    <a:pt x="334507" y="5537199"/>
                  </a:lnTo>
                  <a:lnTo>
                    <a:pt x="316309" y="5499099"/>
                  </a:lnTo>
                  <a:lnTo>
                    <a:pt x="298583" y="5448299"/>
                  </a:lnTo>
                  <a:lnTo>
                    <a:pt x="281331" y="5410199"/>
                  </a:lnTo>
                  <a:lnTo>
                    <a:pt x="264558" y="5372099"/>
                  </a:lnTo>
                  <a:lnTo>
                    <a:pt x="248266" y="5321299"/>
                  </a:lnTo>
                  <a:lnTo>
                    <a:pt x="232459" y="5283199"/>
                  </a:lnTo>
                  <a:lnTo>
                    <a:pt x="217140" y="5232399"/>
                  </a:lnTo>
                  <a:lnTo>
                    <a:pt x="202313" y="5194299"/>
                  </a:lnTo>
                  <a:lnTo>
                    <a:pt x="187981" y="5156199"/>
                  </a:lnTo>
                  <a:lnTo>
                    <a:pt x="174147" y="5105399"/>
                  </a:lnTo>
                  <a:lnTo>
                    <a:pt x="160814" y="5067299"/>
                  </a:lnTo>
                  <a:lnTo>
                    <a:pt x="147987" y="5016499"/>
                  </a:lnTo>
                  <a:lnTo>
                    <a:pt x="135668" y="4978399"/>
                  </a:lnTo>
                  <a:lnTo>
                    <a:pt x="123860" y="4927599"/>
                  </a:lnTo>
                  <a:lnTo>
                    <a:pt x="112567" y="4889499"/>
                  </a:lnTo>
                  <a:lnTo>
                    <a:pt x="101793" y="4838699"/>
                  </a:lnTo>
                  <a:lnTo>
                    <a:pt x="91540" y="4787899"/>
                  </a:lnTo>
                  <a:lnTo>
                    <a:pt x="81813" y="4749799"/>
                  </a:lnTo>
                  <a:lnTo>
                    <a:pt x="72613" y="4698999"/>
                  </a:lnTo>
                  <a:lnTo>
                    <a:pt x="63945" y="4660899"/>
                  </a:lnTo>
                  <a:lnTo>
                    <a:pt x="55813" y="4610099"/>
                  </a:lnTo>
                  <a:lnTo>
                    <a:pt x="48218" y="4559299"/>
                  </a:lnTo>
                  <a:lnTo>
                    <a:pt x="41165" y="4521199"/>
                  </a:lnTo>
                  <a:lnTo>
                    <a:pt x="34658" y="4470399"/>
                  </a:lnTo>
                  <a:lnTo>
                    <a:pt x="28698" y="4419599"/>
                  </a:lnTo>
                  <a:lnTo>
                    <a:pt x="23291" y="4368799"/>
                  </a:lnTo>
                  <a:lnTo>
                    <a:pt x="18438" y="4330699"/>
                  </a:lnTo>
                  <a:lnTo>
                    <a:pt x="14144" y="4279899"/>
                  </a:lnTo>
                  <a:lnTo>
                    <a:pt x="10411" y="4229099"/>
                  </a:lnTo>
                  <a:lnTo>
                    <a:pt x="7244" y="4190999"/>
                  </a:lnTo>
                  <a:lnTo>
                    <a:pt x="4645" y="4140199"/>
                  </a:lnTo>
                  <a:lnTo>
                    <a:pt x="2617" y="4089399"/>
                  </a:lnTo>
                  <a:lnTo>
                    <a:pt x="1165" y="4038599"/>
                  </a:lnTo>
                  <a:lnTo>
                    <a:pt x="291" y="3987799"/>
                  </a:lnTo>
                  <a:lnTo>
                    <a:pt x="0" y="3949699"/>
                  </a:lnTo>
                  <a:lnTo>
                    <a:pt x="292" y="3898899"/>
                  </a:lnTo>
                  <a:lnTo>
                    <a:pt x="1165" y="3848099"/>
                  </a:lnTo>
                  <a:lnTo>
                    <a:pt x="2617" y="3797299"/>
                  </a:lnTo>
                  <a:lnTo>
                    <a:pt x="4645" y="3746499"/>
                  </a:lnTo>
                  <a:lnTo>
                    <a:pt x="7244" y="3708399"/>
                  </a:lnTo>
                  <a:lnTo>
                    <a:pt x="10411" y="3657599"/>
                  </a:lnTo>
                  <a:lnTo>
                    <a:pt x="14144" y="3606799"/>
                  </a:lnTo>
                  <a:lnTo>
                    <a:pt x="18438" y="3555999"/>
                  </a:lnTo>
                  <a:lnTo>
                    <a:pt x="23291" y="3517899"/>
                  </a:lnTo>
                  <a:lnTo>
                    <a:pt x="28699" y="3467099"/>
                  </a:lnTo>
                  <a:lnTo>
                    <a:pt x="34658" y="3416299"/>
                  </a:lnTo>
                  <a:lnTo>
                    <a:pt x="41166" y="3378199"/>
                  </a:lnTo>
                  <a:lnTo>
                    <a:pt x="48219" y="3327399"/>
                  </a:lnTo>
                  <a:lnTo>
                    <a:pt x="55813" y="3276599"/>
                  </a:lnTo>
                  <a:lnTo>
                    <a:pt x="63946" y="3238499"/>
                  </a:lnTo>
                  <a:lnTo>
                    <a:pt x="72614" y="3187699"/>
                  </a:lnTo>
                  <a:lnTo>
                    <a:pt x="81813" y="3136899"/>
                  </a:lnTo>
                  <a:lnTo>
                    <a:pt x="91541" y="3098799"/>
                  </a:lnTo>
                  <a:lnTo>
                    <a:pt x="101794" y="3047999"/>
                  </a:lnTo>
                  <a:lnTo>
                    <a:pt x="112568" y="3009899"/>
                  </a:lnTo>
                  <a:lnTo>
                    <a:pt x="123861" y="2959099"/>
                  </a:lnTo>
                  <a:lnTo>
                    <a:pt x="135669" y="2908299"/>
                  </a:lnTo>
                  <a:lnTo>
                    <a:pt x="147988" y="2870199"/>
                  </a:lnTo>
                  <a:lnTo>
                    <a:pt x="160816" y="2819399"/>
                  </a:lnTo>
                  <a:lnTo>
                    <a:pt x="174148" y="2781299"/>
                  </a:lnTo>
                  <a:lnTo>
                    <a:pt x="187982" y="2730499"/>
                  </a:lnTo>
                  <a:lnTo>
                    <a:pt x="202315" y="2692399"/>
                  </a:lnTo>
                  <a:lnTo>
                    <a:pt x="217142" y="2654299"/>
                  </a:lnTo>
                  <a:lnTo>
                    <a:pt x="232461" y="2603499"/>
                  </a:lnTo>
                  <a:lnTo>
                    <a:pt x="248268" y="2565399"/>
                  </a:lnTo>
                  <a:lnTo>
                    <a:pt x="264560" y="2514599"/>
                  </a:lnTo>
                  <a:lnTo>
                    <a:pt x="281333" y="2476499"/>
                  </a:lnTo>
                  <a:lnTo>
                    <a:pt x="298585" y="2438399"/>
                  </a:lnTo>
                  <a:lnTo>
                    <a:pt x="316312" y="2387599"/>
                  </a:lnTo>
                  <a:lnTo>
                    <a:pt x="334510" y="2349499"/>
                  </a:lnTo>
                  <a:lnTo>
                    <a:pt x="353176" y="2311399"/>
                  </a:lnTo>
                  <a:lnTo>
                    <a:pt x="372307" y="2273299"/>
                  </a:lnTo>
                  <a:lnTo>
                    <a:pt x="391900" y="2222499"/>
                  </a:lnTo>
                  <a:lnTo>
                    <a:pt x="411951" y="2184399"/>
                  </a:lnTo>
                  <a:lnTo>
                    <a:pt x="432456" y="2146299"/>
                  </a:lnTo>
                  <a:lnTo>
                    <a:pt x="453414" y="2108199"/>
                  </a:lnTo>
                  <a:lnTo>
                    <a:pt x="474819" y="2070099"/>
                  </a:lnTo>
                  <a:lnTo>
                    <a:pt x="496669" y="2019299"/>
                  </a:lnTo>
                  <a:lnTo>
                    <a:pt x="518960" y="1981199"/>
                  </a:lnTo>
                  <a:lnTo>
                    <a:pt x="541690" y="1943099"/>
                  </a:lnTo>
                  <a:lnTo>
                    <a:pt x="564854" y="1904999"/>
                  </a:lnTo>
                  <a:lnTo>
                    <a:pt x="588450" y="1866899"/>
                  </a:lnTo>
                  <a:lnTo>
                    <a:pt x="612474" y="1828799"/>
                  </a:lnTo>
                  <a:lnTo>
                    <a:pt x="636923" y="1790699"/>
                  </a:lnTo>
                  <a:lnTo>
                    <a:pt x="661793" y="1752599"/>
                  </a:lnTo>
                  <a:lnTo>
                    <a:pt x="687081" y="1714499"/>
                  </a:lnTo>
                  <a:lnTo>
                    <a:pt x="712784" y="1676399"/>
                  </a:lnTo>
                  <a:lnTo>
                    <a:pt x="738898" y="1638299"/>
                  </a:lnTo>
                  <a:lnTo>
                    <a:pt x="765421" y="1600199"/>
                  </a:lnTo>
                  <a:lnTo>
                    <a:pt x="792348" y="1574799"/>
                  </a:lnTo>
                  <a:lnTo>
                    <a:pt x="819676" y="1536699"/>
                  </a:lnTo>
                  <a:lnTo>
                    <a:pt x="847403" y="1498599"/>
                  </a:lnTo>
                  <a:lnTo>
                    <a:pt x="875524" y="1460499"/>
                  </a:lnTo>
                  <a:lnTo>
                    <a:pt x="904036" y="1422399"/>
                  </a:lnTo>
                  <a:lnTo>
                    <a:pt x="932937" y="1396999"/>
                  </a:lnTo>
                  <a:lnTo>
                    <a:pt x="962222" y="1358899"/>
                  </a:lnTo>
                  <a:lnTo>
                    <a:pt x="991888" y="1320799"/>
                  </a:lnTo>
                  <a:lnTo>
                    <a:pt x="1021933" y="1295399"/>
                  </a:lnTo>
                  <a:lnTo>
                    <a:pt x="1052352" y="1257299"/>
                  </a:lnTo>
                  <a:lnTo>
                    <a:pt x="1083142" y="1219199"/>
                  </a:lnTo>
                  <a:lnTo>
                    <a:pt x="1114301" y="1193799"/>
                  </a:lnTo>
                  <a:lnTo>
                    <a:pt x="1145824" y="1155699"/>
                  </a:lnTo>
                  <a:lnTo>
                    <a:pt x="1177708" y="1130299"/>
                  </a:lnTo>
                  <a:lnTo>
                    <a:pt x="1209950" y="1092199"/>
                  </a:lnTo>
                  <a:lnTo>
                    <a:pt x="1242547" y="1066799"/>
                  </a:lnTo>
                  <a:lnTo>
                    <a:pt x="1275495" y="1028699"/>
                  </a:lnTo>
                  <a:lnTo>
                    <a:pt x="1342431" y="977899"/>
                  </a:lnTo>
                  <a:lnTo>
                    <a:pt x="1376413" y="939799"/>
                  </a:lnTo>
                  <a:lnTo>
                    <a:pt x="1445387" y="888999"/>
                  </a:lnTo>
                  <a:lnTo>
                    <a:pt x="1480372" y="863599"/>
                  </a:lnTo>
                  <a:lnTo>
                    <a:pt x="1515685" y="825499"/>
                  </a:lnTo>
                  <a:lnTo>
                    <a:pt x="1623559" y="749299"/>
                  </a:lnTo>
                  <a:lnTo>
                    <a:pt x="1734263" y="673099"/>
                  </a:lnTo>
                  <a:lnTo>
                    <a:pt x="1847707" y="596899"/>
                  </a:lnTo>
                  <a:lnTo>
                    <a:pt x="2003073" y="495299"/>
                  </a:lnTo>
                  <a:lnTo>
                    <a:pt x="2042626" y="482599"/>
                  </a:lnTo>
                  <a:lnTo>
                    <a:pt x="2122561" y="431799"/>
                  </a:lnTo>
                  <a:lnTo>
                    <a:pt x="2162937" y="419099"/>
                  </a:lnTo>
                  <a:lnTo>
                    <a:pt x="2244488" y="368299"/>
                  </a:lnTo>
                  <a:lnTo>
                    <a:pt x="2285657" y="355599"/>
                  </a:lnTo>
                  <a:lnTo>
                    <a:pt x="2327084" y="330199"/>
                  </a:lnTo>
                  <a:lnTo>
                    <a:pt x="2368765" y="317499"/>
                  </a:lnTo>
                  <a:lnTo>
                    <a:pt x="2410697" y="292099"/>
                  </a:lnTo>
                  <a:lnTo>
                    <a:pt x="2495301" y="266699"/>
                  </a:lnTo>
                  <a:lnTo>
                    <a:pt x="2537966" y="241299"/>
                  </a:lnTo>
                  <a:lnTo>
                    <a:pt x="2710970" y="190499"/>
                  </a:lnTo>
                  <a:lnTo>
                    <a:pt x="2754790" y="165099"/>
                  </a:lnTo>
                  <a:lnTo>
                    <a:pt x="3022234" y="88899"/>
                  </a:lnTo>
                  <a:lnTo>
                    <a:pt x="4901568" y="88899"/>
                  </a:lnTo>
                  <a:lnTo>
                    <a:pt x="5036240" y="126999"/>
                  </a:lnTo>
                  <a:lnTo>
                    <a:pt x="3770212" y="126999"/>
                  </a:lnTo>
                  <a:lnTo>
                    <a:pt x="3722661" y="139699"/>
                  </a:lnTo>
                  <a:lnTo>
                    <a:pt x="3580949" y="139699"/>
                  </a:lnTo>
                  <a:lnTo>
                    <a:pt x="3534038" y="152399"/>
                  </a:lnTo>
                  <a:lnTo>
                    <a:pt x="3487296" y="152399"/>
                  </a:lnTo>
                  <a:lnTo>
                    <a:pt x="3440726" y="165099"/>
                  </a:lnTo>
                  <a:lnTo>
                    <a:pt x="3394333" y="165099"/>
                  </a:lnTo>
                  <a:lnTo>
                    <a:pt x="3348118" y="177799"/>
                  </a:lnTo>
                  <a:lnTo>
                    <a:pt x="3302087" y="177799"/>
                  </a:lnTo>
                  <a:lnTo>
                    <a:pt x="3165127" y="215899"/>
                  </a:lnTo>
                  <a:lnTo>
                    <a:pt x="3119863" y="215899"/>
                  </a:lnTo>
                  <a:lnTo>
                    <a:pt x="2678839" y="342899"/>
                  </a:lnTo>
                  <a:lnTo>
                    <a:pt x="2635975" y="368299"/>
                  </a:lnTo>
                  <a:lnTo>
                    <a:pt x="2550970" y="393699"/>
                  </a:lnTo>
                  <a:lnTo>
                    <a:pt x="2508836" y="419099"/>
                  </a:lnTo>
                  <a:lnTo>
                    <a:pt x="2425320" y="444499"/>
                  </a:lnTo>
                  <a:lnTo>
                    <a:pt x="2383946" y="469899"/>
                  </a:lnTo>
                  <a:lnTo>
                    <a:pt x="2342832" y="482599"/>
                  </a:lnTo>
                  <a:lnTo>
                    <a:pt x="2301982" y="507999"/>
                  </a:lnTo>
                  <a:lnTo>
                    <a:pt x="2261400" y="520699"/>
                  </a:lnTo>
                  <a:lnTo>
                    <a:pt x="2181053" y="571499"/>
                  </a:lnTo>
                  <a:lnTo>
                    <a:pt x="2141294" y="584199"/>
                  </a:lnTo>
                  <a:lnTo>
                    <a:pt x="2023724" y="660399"/>
                  </a:lnTo>
                  <a:lnTo>
                    <a:pt x="1985113" y="673099"/>
                  </a:lnTo>
                  <a:lnTo>
                    <a:pt x="1871070" y="749299"/>
                  </a:lnTo>
                  <a:lnTo>
                    <a:pt x="1759784" y="825499"/>
                  </a:lnTo>
                  <a:lnTo>
                    <a:pt x="1651350" y="901699"/>
                  </a:lnTo>
                  <a:lnTo>
                    <a:pt x="1615856" y="939799"/>
                  </a:lnTo>
                  <a:lnTo>
                    <a:pt x="1580692" y="965199"/>
                  </a:lnTo>
                  <a:lnTo>
                    <a:pt x="1511373" y="1015999"/>
                  </a:lnTo>
                  <a:lnTo>
                    <a:pt x="1477223" y="1054099"/>
                  </a:lnTo>
                  <a:lnTo>
                    <a:pt x="1409963" y="1104899"/>
                  </a:lnTo>
                  <a:lnTo>
                    <a:pt x="1376860" y="1142999"/>
                  </a:lnTo>
                  <a:lnTo>
                    <a:pt x="1311723" y="1193799"/>
                  </a:lnTo>
                  <a:lnTo>
                    <a:pt x="1279697" y="1231899"/>
                  </a:lnTo>
                  <a:lnTo>
                    <a:pt x="1248037" y="1257299"/>
                  </a:lnTo>
                  <a:lnTo>
                    <a:pt x="1216747" y="1295399"/>
                  </a:lnTo>
                  <a:lnTo>
                    <a:pt x="1185830" y="1320799"/>
                  </a:lnTo>
                  <a:lnTo>
                    <a:pt x="1155290" y="1358899"/>
                  </a:lnTo>
                  <a:lnTo>
                    <a:pt x="1125130" y="1396999"/>
                  </a:lnTo>
                  <a:lnTo>
                    <a:pt x="1095354" y="1422399"/>
                  </a:lnTo>
                  <a:lnTo>
                    <a:pt x="1065965" y="1460499"/>
                  </a:lnTo>
                  <a:lnTo>
                    <a:pt x="1036968" y="1498599"/>
                  </a:lnTo>
                  <a:lnTo>
                    <a:pt x="1008364" y="1523999"/>
                  </a:lnTo>
                  <a:lnTo>
                    <a:pt x="980159" y="1562099"/>
                  </a:lnTo>
                  <a:lnTo>
                    <a:pt x="952355" y="1600199"/>
                  </a:lnTo>
                  <a:lnTo>
                    <a:pt x="924956" y="1638299"/>
                  </a:lnTo>
                  <a:lnTo>
                    <a:pt x="897965" y="1663699"/>
                  </a:lnTo>
                  <a:lnTo>
                    <a:pt x="871387" y="1701799"/>
                  </a:lnTo>
                  <a:lnTo>
                    <a:pt x="845224" y="1739899"/>
                  </a:lnTo>
                  <a:lnTo>
                    <a:pt x="819480" y="1777999"/>
                  </a:lnTo>
                  <a:lnTo>
                    <a:pt x="794159" y="1816099"/>
                  </a:lnTo>
                  <a:lnTo>
                    <a:pt x="769264" y="1854199"/>
                  </a:lnTo>
                  <a:lnTo>
                    <a:pt x="744798" y="1892299"/>
                  </a:lnTo>
                  <a:lnTo>
                    <a:pt x="720766" y="1930399"/>
                  </a:lnTo>
                  <a:lnTo>
                    <a:pt x="697170" y="1968499"/>
                  </a:lnTo>
                  <a:lnTo>
                    <a:pt x="674014" y="2006599"/>
                  </a:lnTo>
                  <a:lnTo>
                    <a:pt x="651303" y="2044699"/>
                  </a:lnTo>
                  <a:lnTo>
                    <a:pt x="629038" y="2082799"/>
                  </a:lnTo>
                  <a:lnTo>
                    <a:pt x="607224" y="2120899"/>
                  </a:lnTo>
                  <a:lnTo>
                    <a:pt x="585865" y="2158999"/>
                  </a:lnTo>
                  <a:lnTo>
                    <a:pt x="564963" y="2197099"/>
                  </a:lnTo>
                  <a:lnTo>
                    <a:pt x="544523" y="2247899"/>
                  </a:lnTo>
                  <a:lnTo>
                    <a:pt x="524547" y="2285999"/>
                  </a:lnTo>
                  <a:lnTo>
                    <a:pt x="505040" y="2324099"/>
                  </a:lnTo>
                  <a:lnTo>
                    <a:pt x="486005" y="2362199"/>
                  </a:lnTo>
                  <a:lnTo>
                    <a:pt x="467445" y="2412999"/>
                  </a:lnTo>
                  <a:lnTo>
                    <a:pt x="449364" y="2451099"/>
                  </a:lnTo>
                  <a:lnTo>
                    <a:pt x="431766" y="2489199"/>
                  </a:lnTo>
                  <a:lnTo>
                    <a:pt x="414654" y="2527299"/>
                  </a:lnTo>
                  <a:lnTo>
                    <a:pt x="398031" y="2578099"/>
                  </a:lnTo>
                  <a:lnTo>
                    <a:pt x="381901" y="2616199"/>
                  </a:lnTo>
                  <a:lnTo>
                    <a:pt x="366268" y="2666999"/>
                  </a:lnTo>
                  <a:lnTo>
                    <a:pt x="351135" y="2705099"/>
                  </a:lnTo>
                  <a:lnTo>
                    <a:pt x="336505" y="2743199"/>
                  </a:lnTo>
                  <a:lnTo>
                    <a:pt x="322383" y="2793999"/>
                  </a:lnTo>
                  <a:lnTo>
                    <a:pt x="308771" y="2832099"/>
                  </a:lnTo>
                  <a:lnTo>
                    <a:pt x="295674" y="2882899"/>
                  </a:lnTo>
                  <a:lnTo>
                    <a:pt x="283094" y="2920999"/>
                  </a:lnTo>
                  <a:lnTo>
                    <a:pt x="271035" y="2971799"/>
                  </a:lnTo>
                  <a:lnTo>
                    <a:pt x="259502" y="3009899"/>
                  </a:lnTo>
                  <a:lnTo>
                    <a:pt x="248496" y="3060699"/>
                  </a:lnTo>
                  <a:lnTo>
                    <a:pt x="238022" y="3098799"/>
                  </a:lnTo>
                  <a:lnTo>
                    <a:pt x="228084" y="3149599"/>
                  </a:lnTo>
                  <a:lnTo>
                    <a:pt x="218685" y="3187699"/>
                  </a:lnTo>
                  <a:lnTo>
                    <a:pt x="209827" y="3238499"/>
                  </a:lnTo>
                  <a:lnTo>
                    <a:pt x="201516" y="3289299"/>
                  </a:lnTo>
                  <a:lnTo>
                    <a:pt x="193754" y="3327399"/>
                  </a:lnTo>
                  <a:lnTo>
                    <a:pt x="186545" y="3378199"/>
                  </a:lnTo>
                  <a:lnTo>
                    <a:pt x="179893" y="3428999"/>
                  </a:lnTo>
                  <a:lnTo>
                    <a:pt x="173801" y="3467099"/>
                  </a:lnTo>
                  <a:lnTo>
                    <a:pt x="168272" y="3517899"/>
                  </a:lnTo>
                  <a:lnTo>
                    <a:pt x="163310" y="3568699"/>
                  </a:lnTo>
                  <a:lnTo>
                    <a:pt x="158918" y="3606799"/>
                  </a:lnTo>
                  <a:lnTo>
                    <a:pt x="155101" y="3657599"/>
                  </a:lnTo>
                  <a:lnTo>
                    <a:pt x="151861" y="3708399"/>
                  </a:lnTo>
                  <a:lnTo>
                    <a:pt x="149203" y="3746499"/>
                  </a:lnTo>
                  <a:lnTo>
                    <a:pt x="147129" y="3797299"/>
                  </a:lnTo>
                  <a:lnTo>
                    <a:pt x="145643" y="3848099"/>
                  </a:lnTo>
                  <a:lnTo>
                    <a:pt x="144749" y="3898899"/>
                  </a:lnTo>
                  <a:lnTo>
                    <a:pt x="144451" y="3949699"/>
                  </a:lnTo>
                  <a:lnTo>
                    <a:pt x="144749" y="3987799"/>
                  </a:lnTo>
                  <a:lnTo>
                    <a:pt x="145643" y="4038599"/>
                  </a:lnTo>
                  <a:lnTo>
                    <a:pt x="147129" y="4089399"/>
                  </a:lnTo>
                  <a:lnTo>
                    <a:pt x="149203" y="4140199"/>
                  </a:lnTo>
                  <a:lnTo>
                    <a:pt x="151861" y="4178299"/>
                  </a:lnTo>
                  <a:lnTo>
                    <a:pt x="155101" y="4229099"/>
                  </a:lnTo>
                  <a:lnTo>
                    <a:pt x="158918" y="4279899"/>
                  </a:lnTo>
                  <a:lnTo>
                    <a:pt x="163310" y="4330699"/>
                  </a:lnTo>
                  <a:lnTo>
                    <a:pt x="168272" y="4368799"/>
                  </a:lnTo>
                  <a:lnTo>
                    <a:pt x="173801" y="4419599"/>
                  </a:lnTo>
                  <a:lnTo>
                    <a:pt x="179893" y="4470399"/>
                  </a:lnTo>
                  <a:lnTo>
                    <a:pt x="186545" y="4508499"/>
                  </a:lnTo>
                  <a:lnTo>
                    <a:pt x="193754" y="4559299"/>
                  </a:lnTo>
                  <a:lnTo>
                    <a:pt x="201516" y="4597399"/>
                  </a:lnTo>
                  <a:lnTo>
                    <a:pt x="209827" y="4648199"/>
                  </a:lnTo>
                  <a:lnTo>
                    <a:pt x="218685" y="4698999"/>
                  </a:lnTo>
                  <a:lnTo>
                    <a:pt x="228084" y="4737099"/>
                  </a:lnTo>
                  <a:lnTo>
                    <a:pt x="238022" y="4787899"/>
                  </a:lnTo>
                  <a:lnTo>
                    <a:pt x="248496" y="4825999"/>
                  </a:lnTo>
                  <a:lnTo>
                    <a:pt x="259502" y="4876799"/>
                  </a:lnTo>
                  <a:lnTo>
                    <a:pt x="271035" y="4914899"/>
                  </a:lnTo>
                  <a:lnTo>
                    <a:pt x="283094" y="4965699"/>
                  </a:lnTo>
                  <a:lnTo>
                    <a:pt x="295674" y="5003799"/>
                  </a:lnTo>
                  <a:lnTo>
                    <a:pt x="308771" y="5054599"/>
                  </a:lnTo>
                  <a:lnTo>
                    <a:pt x="322383" y="5092699"/>
                  </a:lnTo>
                  <a:lnTo>
                    <a:pt x="336505" y="5143499"/>
                  </a:lnTo>
                  <a:lnTo>
                    <a:pt x="351135" y="5181599"/>
                  </a:lnTo>
                  <a:lnTo>
                    <a:pt x="366268" y="5232399"/>
                  </a:lnTo>
                  <a:lnTo>
                    <a:pt x="381901" y="5270499"/>
                  </a:lnTo>
                  <a:lnTo>
                    <a:pt x="398031" y="5308599"/>
                  </a:lnTo>
                  <a:lnTo>
                    <a:pt x="414654" y="5359399"/>
                  </a:lnTo>
                  <a:lnTo>
                    <a:pt x="431766" y="5397499"/>
                  </a:lnTo>
                  <a:lnTo>
                    <a:pt x="449364" y="5435599"/>
                  </a:lnTo>
                  <a:lnTo>
                    <a:pt x="467445" y="5486399"/>
                  </a:lnTo>
                  <a:lnTo>
                    <a:pt x="486005" y="5524499"/>
                  </a:lnTo>
                  <a:lnTo>
                    <a:pt x="505040" y="5562599"/>
                  </a:lnTo>
                  <a:lnTo>
                    <a:pt x="524547" y="5600699"/>
                  </a:lnTo>
                  <a:lnTo>
                    <a:pt x="544523" y="5638799"/>
                  </a:lnTo>
                  <a:lnTo>
                    <a:pt x="564963" y="5689599"/>
                  </a:lnTo>
                  <a:lnTo>
                    <a:pt x="585865" y="5727699"/>
                  </a:lnTo>
                  <a:lnTo>
                    <a:pt x="607224" y="5765799"/>
                  </a:lnTo>
                  <a:lnTo>
                    <a:pt x="629038" y="5803899"/>
                  </a:lnTo>
                  <a:lnTo>
                    <a:pt x="651303" y="5841999"/>
                  </a:lnTo>
                  <a:lnTo>
                    <a:pt x="674014" y="5880099"/>
                  </a:lnTo>
                  <a:lnTo>
                    <a:pt x="697170" y="5918199"/>
                  </a:lnTo>
                  <a:lnTo>
                    <a:pt x="720766" y="5956299"/>
                  </a:lnTo>
                  <a:lnTo>
                    <a:pt x="744798" y="5994399"/>
                  </a:lnTo>
                  <a:lnTo>
                    <a:pt x="769264" y="6032499"/>
                  </a:lnTo>
                  <a:lnTo>
                    <a:pt x="794159" y="6070599"/>
                  </a:lnTo>
                  <a:lnTo>
                    <a:pt x="819480" y="6108699"/>
                  </a:lnTo>
                  <a:lnTo>
                    <a:pt x="845224" y="6146799"/>
                  </a:lnTo>
                  <a:lnTo>
                    <a:pt x="871387" y="6184899"/>
                  </a:lnTo>
                  <a:lnTo>
                    <a:pt x="897965" y="6222999"/>
                  </a:lnTo>
                  <a:lnTo>
                    <a:pt x="924956" y="6248399"/>
                  </a:lnTo>
                  <a:lnTo>
                    <a:pt x="952355" y="6286499"/>
                  </a:lnTo>
                  <a:lnTo>
                    <a:pt x="980159" y="6324599"/>
                  </a:lnTo>
                  <a:lnTo>
                    <a:pt x="1008364" y="6362699"/>
                  </a:lnTo>
                  <a:lnTo>
                    <a:pt x="1036968" y="6388099"/>
                  </a:lnTo>
                  <a:lnTo>
                    <a:pt x="1065965" y="6426199"/>
                  </a:lnTo>
                  <a:lnTo>
                    <a:pt x="1095354" y="6464299"/>
                  </a:lnTo>
                  <a:lnTo>
                    <a:pt x="1125130" y="6489699"/>
                  </a:lnTo>
                  <a:lnTo>
                    <a:pt x="1155290" y="6527799"/>
                  </a:lnTo>
                  <a:lnTo>
                    <a:pt x="1185830" y="6565899"/>
                  </a:lnTo>
                  <a:lnTo>
                    <a:pt x="1216747" y="6591299"/>
                  </a:lnTo>
                  <a:lnTo>
                    <a:pt x="1248037" y="6629399"/>
                  </a:lnTo>
                  <a:lnTo>
                    <a:pt x="1279697" y="6654799"/>
                  </a:lnTo>
                  <a:lnTo>
                    <a:pt x="1311723" y="6692899"/>
                  </a:lnTo>
                  <a:lnTo>
                    <a:pt x="1344112" y="6718299"/>
                  </a:lnTo>
                  <a:lnTo>
                    <a:pt x="1376860" y="6756399"/>
                  </a:lnTo>
                  <a:lnTo>
                    <a:pt x="1443419" y="6807199"/>
                  </a:lnTo>
                  <a:lnTo>
                    <a:pt x="1477223" y="6845299"/>
                  </a:lnTo>
                  <a:lnTo>
                    <a:pt x="1511373" y="6870699"/>
                  </a:lnTo>
                  <a:lnTo>
                    <a:pt x="1580692" y="6921499"/>
                  </a:lnTo>
                  <a:lnTo>
                    <a:pt x="1615856" y="6959599"/>
                  </a:lnTo>
                  <a:lnTo>
                    <a:pt x="1651350" y="6984999"/>
                  </a:lnTo>
                  <a:lnTo>
                    <a:pt x="1759784" y="7061199"/>
                  </a:lnTo>
                  <a:lnTo>
                    <a:pt x="1871070" y="7137399"/>
                  </a:lnTo>
                  <a:lnTo>
                    <a:pt x="1985113" y="7213599"/>
                  </a:lnTo>
                  <a:lnTo>
                    <a:pt x="2023724" y="7226299"/>
                  </a:lnTo>
                  <a:lnTo>
                    <a:pt x="2141294" y="7302499"/>
                  </a:lnTo>
                  <a:lnTo>
                    <a:pt x="2181053" y="7315199"/>
                  </a:lnTo>
                  <a:lnTo>
                    <a:pt x="2261400" y="7365999"/>
                  </a:lnTo>
                  <a:lnTo>
                    <a:pt x="2301982" y="7378699"/>
                  </a:lnTo>
                  <a:lnTo>
                    <a:pt x="2342832" y="7404099"/>
                  </a:lnTo>
                  <a:lnTo>
                    <a:pt x="2383946" y="7416799"/>
                  </a:lnTo>
                  <a:lnTo>
                    <a:pt x="2425320" y="7442199"/>
                  </a:lnTo>
                  <a:lnTo>
                    <a:pt x="2466951" y="7454899"/>
                  </a:lnTo>
                  <a:lnTo>
                    <a:pt x="2508836" y="7480299"/>
                  </a:lnTo>
                  <a:lnTo>
                    <a:pt x="2635975" y="7518399"/>
                  </a:lnTo>
                  <a:lnTo>
                    <a:pt x="2678839" y="7543799"/>
                  </a:lnTo>
                  <a:lnTo>
                    <a:pt x="3165127" y="7683499"/>
                  </a:lnTo>
                  <a:lnTo>
                    <a:pt x="3210588" y="7683499"/>
                  </a:lnTo>
                  <a:lnTo>
                    <a:pt x="3302087" y="7708899"/>
                  </a:lnTo>
                  <a:lnTo>
                    <a:pt x="3348118" y="7708899"/>
                  </a:lnTo>
                  <a:lnTo>
                    <a:pt x="3394333" y="7721599"/>
                  </a:lnTo>
                  <a:lnTo>
                    <a:pt x="3440726" y="7721599"/>
                  </a:lnTo>
                  <a:lnTo>
                    <a:pt x="3487296" y="7734299"/>
                  </a:lnTo>
                  <a:lnTo>
                    <a:pt x="3534038" y="7734299"/>
                  </a:lnTo>
                  <a:lnTo>
                    <a:pt x="3580949" y="7746999"/>
                  </a:lnTo>
                  <a:lnTo>
                    <a:pt x="3675264" y="7746999"/>
                  </a:lnTo>
                  <a:lnTo>
                    <a:pt x="3722661" y="7759699"/>
                  </a:lnTo>
                  <a:lnTo>
                    <a:pt x="5036240" y="7759699"/>
                  </a:lnTo>
                  <a:lnTo>
                    <a:pt x="4901568" y="7797799"/>
                  </a:lnTo>
                  <a:close/>
                </a:path>
                <a:path w="7924165" h="7899400">
                  <a:moveTo>
                    <a:pt x="5036240" y="7759699"/>
                  </a:moveTo>
                  <a:lnTo>
                    <a:pt x="4201129" y="7759699"/>
                  </a:lnTo>
                  <a:lnTo>
                    <a:pt x="4248526" y="7746999"/>
                  </a:lnTo>
                  <a:lnTo>
                    <a:pt x="4342840" y="7746999"/>
                  </a:lnTo>
                  <a:lnTo>
                    <a:pt x="4389751" y="7734299"/>
                  </a:lnTo>
                  <a:lnTo>
                    <a:pt x="4436493" y="7734299"/>
                  </a:lnTo>
                  <a:lnTo>
                    <a:pt x="4483062" y="7721599"/>
                  </a:lnTo>
                  <a:lnTo>
                    <a:pt x="4529456" y="7721599"/>
                  </a:lnTo>
                  <a:lnTo>
                    <a:pt x="4575670" y="7708899"/>
                  </a:lnTo>
                  <a:lnTo>
                    <a:pt x="4621701" y="7708899"/>
                  </a:lnTo>
                  <a:lnTo>
                    <a:pt x="4713200" y="7683499"/>
                  </a:lnTo>
                  <a:lnTo>
                    <a:pt x="4758661" y="7683499"/>
                  </a:lnTo>
                  <a:lnTo>
                    <a:pt x="5244950" y="7543799"/>
                  </a:lnTo>
                  <a:lnTo>
                    <a:pt x="5287814" y="7518399"/>
                  </a:lnTo>
                  <a:lnTo>
                    <a:pt x="5414954" y="7480299"/>
                  </a:lnTo>
                  <a:lnTo>
                    <a:pt x="5456839" y="7454899"/>
                  </a:lnTo>
                  <a:lnTo>
                    <a:pt x="5498470" y="7442199"/>
                  </a:lnTo>
                  <a:lnTo>
                    <a:pt x="5539844" y="7416799"/>
                  </a:lnTo>
                  <a:lnTo>
                    <a:pt x="5580958" y="7404099"/>
                  </a:lnTo>
                  <a:lnTo>
                    <a:pt x="5621808" y="7378699"/>
                  </a:lnTo>
                  <a:lnTo>
                    <a:pt x="5662391" y="7365999"/>
                  </a:lnTo>
                  <a:lnTo>
                    <a:pt x="5742739" y="7315199"/>
                  </a:lnTo>
                  <a:lnTo>
                    <a:pt x="5782497" y="7302499"/>
                  </a:lnTo>
                  <a:lnTo>
                    <a:pt x="5900069" y="7226299"/>
                  </a:lnTo>
                  <a:lnTo>
                    <a:pt x="5938680" y="7213599"/>
                  </a:lnTo>
                  <a:lnTo>
                    <a:pt x="6052724" y="7137399"/>
                  </a:lnTo>
                  <a:lnTo>
                    <a:pt x="6164011" y="7061199"/>
                  </a:lnTo>
                  <a:lnTo>
                    <a:pt x="6272446" y="6984999"/>
                  </a:lnTo>
                  <a:lnTo>
                    <a:pt x="6307941" y="6959599"/>
                  </a:lnTo>
                  <a:lnTo>
                    <a:pt x="6343105" y="6921499"/>
                  </a:lnTo>
                  <a:lnTo>
                    <a:pt x="6412425" y="6870699"/>
                  </a:lnTo>
                  <a:lnTo>
                    <a:pt x="6446575" y="6845299"/>
                  </a:lnTo>
                  <a:lnTo>
                    <a:pt x="6480380" y="6807199"/>
                  </a:lnTo>
                  <a:lnTo>
                    <a:pt x="6546940" y="6756399"/>
                  </a:lnTo>
                  <a:lnTo>
                    <a:pt x="6579688" y="6718299"/>
                  </a:lnTo>
                  <a:lnTo>
                    <a:pt x="6612078" y="6692899"/>
                  </a:lnTo>
                  <a:lnTo>
                    <a:pt x="6644104" y="6654799"/>
                  </a:lnTo>
                  <a:lnTo>
                    <a:pt x="6675765" y="6629399"/>
                  </a:lnTo>
                  <a:lnTo>
                    <a:pt x="6707055" y="6591299"/>
                  </a:lnTo>
                  <a:lnTo>
                    <a:pt x="6737972" y="6565899"/>
                  </a:lnTo>
                  <a:lnTo>
                    <a:pt x="6768513" y="6527799"/>
                  </a:lnTo>
                  <a:lnTo>
                    <a:pt x="6798673" y="6489699"/>
                  </a:lnTo>
                  <a:lnTo>
                    <a:pt x="6828450" y="6464299"/>
                  </a:lnTo>
                  <a:lnTo>
                    <a:pt x="6857839" y="6426199"/>
                  </a:lnTo>
                  <a:lnTo>
                    <a:pt x="6886837" y="6388099"/>
                  </a:lnTo>
                  <a:lnTo>
                    <a:pt x="6915441" y="6362699"/>
                  </a:lnTo>
                  <a:lnTo>
                    <a:pt x="6943647" y="6324599"/>
                  </a:lnTo>
                  <a:lnTo>
                    <a:pt x="6971451" y="6286499"/>
                  </a:lnTo>
                  <a:lnTo>
                    <a:pt x="6998851" y="6248399"/>
                  </a:lnTo>
                  <a:lnTo>
                    <a:pt x="7025842" y="6222999"/>
                  </a:lnTo>
                  <a:lnTo>
                    <a:pt x="7052420" y="6184899"/>
                  </a:lnTo>
                  <a:lnTo>
                    <a:pt x="7078584" y="6146799"/>
                  </a:lnTo>
                  <a:lnTo>
                    <a:pt x="7104328" y="6108699"/>
                  </a:lnTo>
                  <a:lnTo>
                    <a:pt x="7129650" y="6070599"/>
                  </a:lnTo>
                  <a:lnTo>
                    <a:pt x="7154546" y="6032499"/>
                  </a:lnTo>
                  <a:lnTo>
                    <a:pt x="7179012" y="5994399"/>
                  </a:lnTo>
                  <a:lnTo>
                    <a:pt x="7203045" y="5956299"/>
                  </a:lnTo>
                  <a:lnTo>
                    <a:pt x="7226641" y="5918199"/>
                  </a:lnTo>
                  <a:lnTo>
                    <a:pt x="7249797" y="5880099"/>
                  </a:lnTo>
                  <a:lnTo>
                    <a:pt x="7272509" y="5841999"/>
                  </a:lnTo>
                  <a:lnTo>
                    <a:pt x="7294774" y="5803899"/>
                  </a:lnTo>
                  <a:lnTo>
                    <a:pt x="7316588" y="5765799"/>
                  </a:lnTo>
                  <a:lnTo>
                    <a:pt x="7337948" y="5727699"/>
                  </a:lnTo>
                  <a:lnTo>
                    <a:pt x="7358850" y="5689599"/>
                  </a:lnTo>
                  <a:lnTo>
                    <a:pt x="7379291" y="5638799"/>
                  </a:lnTo>
                  <a:lnTo>
                    <a:pt x="7399267" y="5600699"/>
                  </a:lnTo>
                  <a:lnTo>
                    <a:pt x="7418774" y="5562599"/>
                  </a:lnTo>
                  <a:lnTo>
                    <a:pt x="7437810" y="5524499"/>
                  </a:lnTo>
                  <a:lnTo>
                    <a:pt x="7456370" y="5486399"/>
                  </a:lnTo>
                  <a:lnTo>
                    <a:pt x="7474451" y="5435599"/>
                  </a:lnTo>
                  <a:lnTo>
                    <a:pt x="7492050" y="5397499"/>
                  </a:lnTo>
                  <a:lnTo>
                    <a:pt x="7509163" y="5359399"/>
                  </a:lnTo>
                  <a:lnTo>
                    <a:pt x="7525786" y="5308599"/>
                  </a:lnTo>
                  <a:lnTo>
                    <a:pt x="7541916" y="5270499"/>
                  </a:lnTo>
                  <a:lnTo>
                    <a:pt x="7557550" y="5232399"/>
                  </a:lnTo>
                  <a:lnTo>
                    <a:pt x="7572683" y="5181599"/>
                  </a:lnTo>
                  <a:lnTo>
                    <a:pt x="7587313" y="5143499"/>
                  </a:lnTo>
                  <a:lnTo>
                    <a:pt x="7601436" y="5092699"/>
                  </a:lnTo>
                  <a:lnTo>
                    <a:pt x="7615048" y="5054599"/>
                  </a:lnTo>
                  <a:lnTo>
                    <a:pt x="7628145" y="5003799"/>
                  </a:lnTo>
                  <a:lnTo>
                    <a:pt x="7640725" y="4965699"/>
                  </a:lnTo>
                  <a:lnTo>
                    <a:pt x="7652784" y="4914899"/>
                  </a:lnTo>
                  <a:lnTo>
                    <a:pt x="7664318" y="4876799"/>
                  </a:lnTo>
                  <a:lnTo>
                    <a:pt x="7675324" y="4825999"/>
                  </a:lnTo>
                  <a:lnTo>
                    <a:pt x="7685798" y="4787899"/>
                  </a:lnTo>
                  <a:lnTo>
                    <a:pt x="7695737" y="4737099"/>
                  </a:lnTo>
                  <a:lnTo>
                    <a:pt x="7705136" y="4698999"/>
                  </a:lnTo>
                  <a:lnTo>
                    <a:pt x="7713994" y="4648199"/>
                  </a:lnTo>
                  <a:lnTo>
                    <a:pt x="7722305" y="4597399"/>
                  </a:lnTo>
                  <a:lnTo>
                    <a:pt x="7730067" y="4559299"/>
                  </a:lnTo>
                  <a:lnTo>
                    <a:pt x="7737276" y="4508499"/>
                  </a:lnTo>
                  <a:lnTo>
                    <a:pt x="7743929" y="4470399"/>
                  </a:lnTo>
                  <a:lnTo>
                    <a:pt x="7750022" y="4419599"/>
                  </a:lnTo>
                  <a:lnTo>
                    <a:pt x="7755551" y="4368799"/>
                  </a:lnTo>
                  <a:lnTo>
                    <a:pt x="7760513" y="4330699"/>
                  </a:lnTo>
                  <a:lnTo>
                    <a:pt x="7764904" y="4279899"/>
                  </a:lnTo>
                  <a:lnTo>
                    <a:pt x="7768722" y="4229099"/>
                  </a:lnTo>
                  <a:lnTo>
                    <a:pt x="7771961" y="4178299"/>
                  </a:lnTo>
                  <a:lnTo>
                    <a:pt x="7774620" y="4140199"/>
                  </a:lnTo>
                  <a:lnTo>
                    <a:pt x="7776694" y="4089399"/>
                  </a:lnTo>
                  <a:lnTo>
                    <a:pt x="7778180" y="4038599"/>
                  </a:lnTo>
                  <a:lnTo>
                    <a:pt x="7779074" y="3987799"/>
                  </a:lnTo>
                  <a:lnTo>
                    <a:pt x="7779372" y="3949699"/>
                  </a:lnTo>
                  <a:lnTo>
                    <a:pt x="7779074" y="3898899"/>
                  </a:lnTo>
                  <a:lnTo>
                    <a:pt x="7778180" y="3848099"/>
                  </a:lnTo>
                  <a:lnTo>
                    <a:pt x="7776694" y="3797299"/>
                  </a:lnTo>
                  <a:lnTo>
                    <a:pt x="7774620" y="3746499"/>
                  </a:lnTo>
                  <a:lnTo>
                    <a:pt x="7771961" y="3708399"/>
                  </a:lnTo>
                  <a:lnTo>
                    <a:pt x="7768722" y="3657599"/>
                  </a:lnTo>
                  <a:lnTo>
                    <a:pt x="7764904" y="3606799"/>
                  </a:lnTo>
                  <a:lnTo>
                    <a:pt x="7760513" y="3568699"/>
                  </a:lnTo>
                  <a:lnTo>
                    <a:pt x="7755551" y="3517899"/>
                  </a:lnTo>
                  <a:lnTo>
                    <a:pt x="7750022" y="3467099"/>
                  </a:lnTo>
                  <a:lnTo>
                    <a:pt x="7743929" y="3428999"/>
                  </a:lnTo>
                  <a:lnTo>
                    <a:pt x="7737276" y="3378199"/>
                  </a:lnTo>
                  <a:lnTo>
                    <a:pt x="7730067" y="3327399"/>
                  </a:lnTo>
                  <a:lnTo>
                    <a:pt x="7722305" y="3289299"/>
                  </a:lnTo>
                  <a:lnTo>
                    <a:pt x="7713994" y="3238499"/>
                  </a:lnTo>
                  <a:lnTo>
                    <a:pt x="7705136" y="3187699"/>
                  </a:lnTo>
                  <a:lnTo>
                    <a:pt x="7695737" y="3149599"/>
                  </a:lnTo>
                  <a:lnTo>
                    <a:pt x="7685798" y="3098799"/>
                  </a:lnTo>
                  <a:lnTo>
                    <a:pt x="7675324" y="3060699"/>
                  </a:lnTo>
                  <a:lnTo>
                    <a:pt x="7664318" y="3009899"/>
                  </a:lnTo>
                  <a:lnTo>
                    <a:pt x="7652784" y="2971799"/>
                  </a:lnTo>
                  <a:lnTo>
                    <a:pt x="7640725" y="2920999"/>
                  </a:lnTo>
                  <a:lnTo>
                    <a:pt x="7628145" y="2882899"/>
                  </a:lnTo>
                  <a:lnTo>
                    <a:pt x="7615048" y="2832099"/>
                  </a:lnTo>
                  <a:lnTo>
                    <a:pt x="7601436" y="2793999"/>
                  </a:lnTo>
                  <a:lnTo>
                    <a:pt x="7587313" y="2743199"/>
                  </a:lnTo>
                  <a:lnTo>
                    <a:pt x="7572683" y="2705099"/>
                  </a:lnTo>
                  <a:lnTo>
                    <a:pt x="7557550" y="2666999"/>
                  </a:lnTo>
                  <a:lnTo>
                    <a:pt x="7541916" y="2616199"/>
                  </a:lnTo>
                  <a:lnTo>
                    <a:pt x="7525786" y="2578099"/>
                  </a:lnTo>
                  <a:lnTo>
                    <a:pt x="7509163" y="2527299"/>
                  </a:lnTo>
                  <a:lnTo>
                    <a:pt x="7492050" y="2489199"/>
                  </a:lnTo>
                  <a:lnTo>
                    <a:pt x="7474451" y="2451099"/>
                  </a:lnTo>
                  <a:lnTo>
                    <a:pt x="7456370" y="2412999"/>
                  </a:lnTo>
                  <a:lnTo>
                    <a:pt x="7437810" y="2362199"/>
                  </a:lnTo>
                  <a:lnTo>
                    <a:pt x="7418774" y="2324099"/>
                  </a:lnTo>
                  <a:lnTo>
                    <a:pt x="7399267" y="2285999"/>
                  </a:lnTo>
                  <a:lnTo>
                    <a:pt x="7379291" y="2247899"/>
                  </a:lnTo>
                  <a:lnTo>
                    <a:pt x="7358850" y="2197099"/>
                  </a:lnTo>
                  <a:lnTo>
                    <a:pt x="7337948" y="2158999"/>
                  </a:lnTo>
                  <a:lnTo>
                    <a:pt x="7316588" y="2120899"/>
                  </a:lnTo>
                  <a:lnTo>
                    <a:pt x="7294774" y="2082799"/>
                  </a:lnTo>
                  <a:lnTo>
                    <a:pt x="7272509" y="2044699"/>
                  </a:lnTo>
                  <a:lnTo>
                    <a:pt x="7249797" y="2006599"/>
                  </a:lnTo>
                  <a:lnTo>
                    <a:pt x="7226641" y="1968499"/>
                  </a:lnTo>
                  <a:lnTo>
                    <a:pt x="7203045" y="1930399"/>
                  </a:lnTo>
                  <a:lnTo>
                    <a:pt x="7179012" y="1892299"/>
                  </a:lnTo>
                  <a:lnTo>
                    <a:pt x="7154546" y="1854199"/>
                  </a:lnTo>
                  <a:lnTo>
                    <a:pt x="7129650" y="1816099"/>
                  </a:lnTo>
                  <a:lnTo>
                    <a:pt x="7104328" y="1777999"/>
                  </a:lnTo>
                  <a:lnTo>
                    <a:pt x="7078584" y="1739899"/>
                  </a:lnTo>
                  <a:lnTo>
                    <a:pt x="7052420" y="1701799"/>
                  </a:lnTo>
                  <a:lnTo>
                    <a:pt x="7025842" y="1663699"/>
                  </a:lnTo>
                  <a:lnTo>
                    <a:pt x="6998851" y="1638299"/>
                  </a:lnTo>
                  <a:lnTo>
                    <a:pt x="6971451" y="1600199"/>
                  </a:lnTo>
                  <a:lnTo>
                    <a:pt x="6943647" y="1562099"/>
                  </a:lnTo>
                  <a:lnTo>
                    <a:pt x="6915441" y="1523999"/>
                  </a:lnTo>
                  <a:lnTo>
                    <a:pt x="6886837" y="1498599"/>
                  </a:lnTo>
                  <a:lnTo>
                    <a:pt x="6857839" y="1460499"/>
                  </a:lnTo>
                  <a:lnTo>
                    <a:pt x="6828450" y="1422399"/>
                  </a:lnTo>
                  <a:lnTo>
                    <a:pt x="6798673" y="1396999"/>
                  </a:lnTo>
                  <a:lnTo>
                    <a:pt x="6768513" y="1358899"/>
                  </a:lnTo>
                  <a:lnTo>
                    <a:pt x="6737972" y="1320799"/>
                  </a:lnTo>
                  <a:lnTo>
                    <a:pt x="6707055" y="1295399"/>
                  </a:lnTo>
                  <a:lnTo>
                    <a:pt x="6675765" y="1257299"/>
                  </a:lnTo>
                  <a:lnTo>
                    <a:pt x="6644104" y="1231899"/>
                  </a:lnTo>
                  <a:lnTo>
                    <a:pt x="6612078" y="1193799"/>
                  </a:lnTo>
                  <a:lnTo>
                    <a:pt x="6546940" y="1142999"/>
                  </a:lnTo>
                  <a:lnTo>
                    <a:pt x="6513836" y="1104899"/>
                  </a:lnTo>
                  <a:lnTo>
                    <a:pt x="6446575" y="1054099"/>
                  </a:lnTo>
                  <a:lnTo>
                    <a:pt x="6412425" y="1015999"/>
                  </a:lnTo>
                  <a:lnTo>
                    <a:pt x="6343105" y="965199"/>
                  </a:lnTo>
                  <a:lnTo>
                    <a:pt x="6307941" y="939799"/>
                  </a:lnTo>
                  <a:lnTo>
                    <a:pt x="6272446" y="901699"/>
                  </a:lnTo>
                  <a:lnTo>
                    <a:pt x="6164011" y="825499"/>
                  </a:lnTo>
                  <a:lnTo>
                    <a:pt x="6052724" y="749299"/>
                  </a:lnTo>
                  <a:lnTo>
                    <a:pt x="5938680" y="673099"/>
                  </a:lnTo>
                  <a:lnTo>
                    <a:pt x="5900069" y="660399"/>
                  </a:lnTo>
                  <a:lnTo>
                    <a:pt x="5782497" y="584199"/>
                  </a:lnTo>
                  <a:lnTo>
                    <a:pt x="5742739" y="571499"/>
                  </a:lnTo>
                  <a:lnTo>
                    <a:pt x="5662391" y="520699"/>
                  </a:lnTo>
                  <a:lnTo>
                    <a:pt x="5621808" y="507999"/>
                  </a:lnTo>
                  <a:lnTo>
                    <a:pt x="5580958" y="482599"/>
                  </a:lnTo>
                  <a:lnTo>
                    <a:pt x="5539844" y="469899"/>
                  </a:lnTo>
                  <a:lnTo>
                    <a:pt x="5498470" y="444499"/>
                  </a:lnTo>
                  <a:lnTo>
                    <a:pt x="5414954" y="419099"/>
                  </a:lnTo>
                  <a:lnTo>
                    <a:pt x="5372819" y="393699"/>
                  </a:lnTo>
                  <a:lnTo>
                    <a:pt x="5287814" y="368299"/>
                  </a:lnTo>
                  <a:lnTo>
                    <a:pt x="5244950" y="342899"/>
                  </a:lnTo>
                  <a:lnTo>
                    <a:pt x="4803925" y="215899"/>
                  </a:lnTo>
                  <a:lnTo>
                    <a:pt x="4758661" y="215899"/>
                  </a:lnTo>
                  <a:lnTo>
                    <a:pt x="4621701" y="177799"/>
                  </a:lnTo>
                  <a:lnTo>
                    <a:pt x="4575670" y="177799"/>
                  </a:lnTo>
                  <a:lnTo>
                    <a:pt x="4529456" y="165099"/>
                  </a:lnTo>
                  <a:lnTo>
                    <a:pt x="4483062" y="165099"/>
                  </a:lnTo>
                  <a:lnTo>
                    <a:pt x="4436493" y="152399"/>
                  </a:lnTo>
                  <a:lnTo>
                    <a:pt x="4389751" y="152399"/>
                  </a:lnTo>
                  <a:lnTo>
                    <a:pt x="4342840" y="139699"/>
                  </a:lnTo>
                  <a:lnTo>
                    <a:pt x="4201129" y="139699"/>
                  </a:lnTo>
                  <a:lnTo>
                    <a:pt x="4153578" y="126999"/>
                  </a:lnTo>
                  <a:lnTo>
                    <a:pt x="5036240" y="126999"/>
                  </a:lnTo>
                  <a:lnTo>
                    <a:pt x="5169013" y="165099"/>
                  </a:lnTo>
                  <a:lnTo>
                    <a:pt x="5212834" y="190499"/>
                  </a:lnTo>
                  <a:lnTo>
                    <a:pt x="5385838" y="241299"/>
                  </a:lnTo>
                  <a:lnTo>
                    <a:pt x="5428504" y="266699"/>
                  </a:lnTo>
                  <a:lnTo>
                    <a:pt x="5513108" y="292099"/>
                  </a:lnTo>
                  <a:lnTo>
                    <a:pt x="5555040" y="317499"/>
                  </a:lnTo>
                  <a:lnTo>
                    <a:pt x="5596721" y="330199"/>
                  </a:lnTo>
                  <a:lnTo>
                    <a:pt x="5638148" y="355599"/>
                  </a:lnTo>
                  <a:lnTo>
                    <a:pt x="5679317" y="368299"/>
                  </a:lnTo>
                  <a:lnTo>
                    <a:pt x="5760869" y="419099"/>
                  </a:lnTo>
                  <a:lnTo>
                    <a:pt x="5801245" y="431799"/>
                  </a:lnTo>
                  <a:lnTo>
                    <a:pt x="5881180" y="482599"/>
                  </a:lnTo>
                  <a:lnTo>
                    <a:pt x="5920732" y="495299"/>
                  </a:lnTo>
                  <a:lnTo>
                    <a:pt x="6076098" y="596899"/>
                  </a:lnTo>
                  <a:lnTo>
                    <a:pt x="6189543" y="673099"/>
                  </a:lnTo>
                  <a:lnTo>
                    <a:pt x="6300247" y="749299"/>
                  </a:lnTo>
                  <a:lnTo>
                    <a:pt x="6408120" y="825499"/>
                  </a:lnTo>
                  <a:lnTo>
                    <a:pt x="6443433" y="863599"/>
                  </a:lnTo>
                  <a:lnTo>
                    <a:pt x="6478418" y="888999"/>
                  </a:lnTo>
                  <a:lnTo>
                    <a:pt x="6547392" y="939799"/>
                  </a:lnTo>
                  <a:lnTo>
                    <a:pt x="6581373" y="977899"/>
                  </a:lnTo>
                  <a:lnTo>
                    <a:pt x="6648309" y="1028699"/>
                  </a:lnTo>
                  <a:lnTo>
                    <a:pt x="6681257" y="1066799"/>
                  </a:lnTo>
                  <a:lnTo>
                    <a:pt x="6713854" y="1092199"/>
                  </a:lnTo>
                  <a:lnTo>
                    <a:pt x="6746096" y="1130299"/>
                  </a:lnTo>
                  <a:lnTo>
                    <a:pt x="6777980" y="1155699"/>
                  </a:lnTo>
                  <a:lnTo>
                    <a:pt x="6809503" y="1193799"/>
                  </a:lnTo>
                  <a:lnTo>
                    <a:pt x="6840661" y="1219199"/>
                  </a:lnTo>
                  <a:lnTo>
                    <a:pt x="6871451" y="1257299"/>
                  </a:lnTo>
                  <a:lnTo>
                    <a:pt x="6901870" y="1295399"/>
                  </a:lnTo>
                  <a:lnTo>
                    <a:pt x="6931914" y="1320799"/>
                  </a:lnTo>
                  <a:lnTo>
                    <a:pt x="6961580" y="1358899"/>
                  </a:lnTo>
                  <a:lnTo>
                    <a:pt x="6990865" y="1396999"/>
                  </a:lnTo>
                  <a:lnTo>
                    <a:pt x="7019766" y="1422399"/>
                  </a:lnTo>
                  <a:lnTo>
                    <a:pt x="7048278" y="1460499"/>
                  </a:lnTo>
                  <a:lnTo>
                    <a:pt x="7076399" y="1498599"/>
                  </a:lnTo>
                  <a:lnTo>
                    <a:pt x="7104125" y="1536699"/>
                  </a:lnTo>
                  <a:lnTo>
                    <a:pt x="7131453" y="1574799"/>
                  </a:lnTo>
                  <a:lnTo>
                    <a:pt x="7158380" y="1600199"/>
                  </a:lnTo>
                  <a:lnTo>
                    <a:pt x="7184902" y="1638299"/>
                  </a:lnTo>
                  <a:lnTo>
                    <a:pt x="7211016" y="1676399"/>
                  </a:lnTo>
                  <a:lnTo>
                    <a:pt x="7236719" y="1714499"/>
                  </a:lnTo>
                  <a:lnTo>
                    <a:pt x="7262007" y="1752599"/>
                  </a:lnTo>
                  <a:lnTo>
                    <a:pt x="7286877" y="1790699"/>
                  </a:lnTo>
                  <a:lnTo>
                    <a:pt x="7311325" y="1828799"/>
                  </a:lnTo>
                  <a:lnTo>
                    <a:pt x="7335349" y="1866899"/>
                  </a:lnTo>
                  <a:lnTo>
                    <a:pt x="7358945" y="1904999"/>
                  </a:lnTo>
                  <a:lnTo>
                    <a:pt x="7382109" y="1943099"/>
                  </a:lnTo>
                  <a:lnTo>
                    <a:pt x="7404838" y="1981199"/>
                  </a:lnTo>
                  <a:lnTo>
                    <a:pt x="7427129" y="2019299"/>
                  </a:lnTo>
                  <a:lnTo>
                    <a:pt x="7448979" y="2070099"/>
                  </a:lnTo>
                  <a:lnTo>
                    <a:pt x="7470384" y="2108199"/>
                  </a:lnTo>
                  <a:lnTo>
                    <a:pt x="7491341" y="2146299"/>
                  </a:lnTo>
                  <a:lnTo>
                    <a:pt x="7511847" y="2184399"/>
                  </a:lnTo>
                  <a:lnTo>
                    <a:pt x="7531897" y="2222499"/>
                  </a:lnTo>
                  <a:lnTo>
                    <a:pt x="7551490" y="2273299"/>
                  </a:lnTo>
                  <a:lnTo>
                    <a:pt x="7570620" y="2311399"/>
                  </a:lnTo>
                  <a:lnTo>
                    <a:pt x="7589287" y="2349499"/>
                  </a:lnTo>
                  <a:lnTo>
                    <a:pt x="7607484" y="2387599"/>
                  </a:lnTo>
                  <a:lnTo>
                    <a:pt x="7625211" y="2438399"/>
                  </a:lnTo>
                  <a:lnTo>
                    <a:pt x="7642462" y="2476499"/>
                  </a:lnTo>
                  <a:lnTo>
                    <a:pt x="7659236" y="2514599"/>
                  </a:lnTo>
                  <a:lnTo>
                    <a:pt x="7675527" y="2565399"/>
                  </a:lnTo>
                  <a:lnTo>
                    <a:pt x="7691334" y="2603499"/>
                  </a:lnTo>
                  <a:lnTo>
                    <a:pt x="7706653" y="2654299"/>
                  </a:lnTo>
                  <a:lnTo>
                    <a:pt x="7721480" y="2692399"/>
                  </a:lnTo>
                  <a:lnTo>
                    <a:pt x="7735812" y="2730499"/>
                  </a:lnTo>
                  <a:lnTo>
                    <a:pt x="7749646" y="2781299"/>
                  </a:lnTo>
                  <a:lnTo>
                    <a:pt x="7762978" y="2819399"/>
                  </a:lnTo>
                  <a:lnTo>
                    <a:pt x="7775806" y="2870199"/>
                  </a:lnTo>
                  <a:lnTo>
                    <a:pt x="7788125" y="2908299"/>
                  </a:lnTo>
                  <a:lnTo>
                    <a:pt x="7799933" y="2959099"/>
                  </a:lnTo>
                  <a:lnTo>
                    <a:pt x="7811225" y="3009899"/>
                  </a:lnTo>
                  <a:lnTo>
                    <a:pt x="7821999" y="3047999"/>
                  </a:lnTo>
                  <a:lnTo>
                    <a:pt x="7832252" y="3098799"/>
                  </a:lnTo>
                  <a:lnTo>
                    <a:pt x="7841980" y="3136899"/>
                  </a:lnTo>
                  <a:lnTo>
                    <a:pt x="7851179" y="3187699"/>
                  </a:lnTo>
                  <a:lnTo>
                    <a:pt x="7859847" y="3238499"/>
                  </a:lnTo>
                  <a:lnTo>
                    <a:pt x="7867979" y="3276599"/>
                  </a:lnTo>
                  <a:lnTo>
                    <a:pt x="7875574" y="3327399"/>
                  </a:lnTo>
                  <a:lnTo>
                    <a:pt x="7882627" y="3378199"/>
                  </a:lnTo>
                  <a:lnTo>
                    <a:pt x="7889134" y="3416299"/>
                  </a:lnTo>
                  <a:lnTo>
                    <a:pt x="7895094" y="3467099"/>
                  </a:lnTo>
                  <a:lnTo>
                    <a:pt x="7900501" y="3517899"/>
                  </a:lnTo>
                  <a:lnTo>
                    <a:pt x="7905354" y="3555999"/>
                  </a:lnTo>
                  <a:lnTo>
                    <a:pt x="7909648" y="3606799"/>
                  </a:lnTo>
                  <a:lnTo>
                    <a:pt x="7913380" y="3657599"/>
                  </a:lnTo>
                  <a:lnTo>
                    <a:pt x="7916548" y="3708399"/>
                  </a:lnTo>
                  <a:lnTo>
                    <a:pt x="7919147" y="3746499"/>
                  </a:lnTo>
                  <a:lnTo>
                    <a:pt x="7921174" y="3797299"/>
                  </a:lnTo>
                  <a:lnTo>
                    <a:pt x="7922626" y="3848099"/>
                  </a:lnTo>
                  <a:lnTo>
                    <a:pt x="7923500" y="3898899"/>
                  </a:lnTo>
                  <a:lnTo>
                    <a:pt x="7923792" y="3949699"/>
                  </a:lnTo>
                  <a:lnTo>
                    <a:pt x="7923500" y="3987799"/>
                  </a:lnTo>
                  <a:lnTo>
                    <a:pt x="7922626" y="4038599"/>
                  </a:lnTo>
                  <a:lnTo>
                    <a:pt x="7921174" y="4089399"/>
                  </a:lnTo>
                  <a:lnTo>
                    <a:pt x="7919147" y="4140199"/>
                  </a:lnTo>
                  <a:lnTo>
                    <a:pt x="7916548" y="4190999"/>
                  </a:lnTo>
                  <a:lnTo>
                    <a:pt x="7913380" y="4229099"/>
                  </a:lnTo>
                  <a:lnTo>
                    <a:pt x="7909648" y="4279899"/>
                  </a:lnTo>
                  <a:lnTo>
                    <a:pt x="7905354" y="4330699"/>
                  </a:lnTo>
                  <a:lnTo>
                    <a:pt x="7900501" y="4368799"/>
                  </a:lnTo>
                  <a:lnTo>
                    <a:pt x="7895094" y="4419599"/>
                  </a:lnTo>
                  <a:lnTo>
                    <a:pt x="7889134" y="4470399"/>
                  </a:lnTo>
                  <a:lnTo>
                    <a:pt x="7882627" y="4521199"/>
                  </a:lnTo>
                  <a:lnTo>
                    <a:pt x="7875574" y="4559299"/>
                  </a:lnTo>
                  <a:lnTo>
                    <a:pt x="7867979" y="4610099"/>
                  </a:lnTo>
                  <a:lnTo>
                    <a:pt x="7859847" y="4660899"/>
                  </a:lnTo>
                  <a:lnTo>
                    <a:pt x="7851179" y="4698999"/>
                  </a:lnTo>
                  <a:lnTo>
                    <a:pt x="7841980" y="4749799"/>
                  </a:lnTo>
                  <a:lnTo>
                    <a:pt x="7832252" y="4787899"/>
                  </a:lnTo>
                  <a:lnTo>
                    <a:pt x="7821999" y="4838699"/>
                  </a:lnTo>
                  <a:lnTo>
                    <a:pt x="7811225" y="4889499"/>
                  </a:lnTo>
                  <a:lnTo>
                    <a:pt x="7799933" y="4927599"/>
                  </a:lnTo>
                  <a:lnTo>
                    <a:pt x="7788125" y="4978399"/>
                  </a:lnTo>
                  <a:lnTo>
                    <a:pt x="7775806" y="5016499"/>
                  </a:lnTo>
                  <a:lnTo>
                    <a:pt x="7762978" y="5067299"/>
                  </a:lnTo>
                  <a:lnTo>
                    <a:pt x="7749646" y="5105399"/>
                  </a:lnTo>
                  <a:lnTo>
                    <a:pt x="7735812" y="5156199"/>
                  </a:lnTo>
                  <a:lnTo>
                    <a:pt x="7721480" y="5194299"/>
                  </a:lnTo>
                  <a:lnTo>
                    <a:pt x="7706653" y="5232399"/>
                  </a:lnTo>
                  <a:lnTo>
                    <a:pt x="7691334" y="5283199"/>
                  </a:lnTo>
                  <a:lnTo>
                    <a:pt x="7675527" y="5321299"/>
                  </a:lnTo>
                  <a:lnTo>
                    <a:pt x="7659236" y="5372099"/>
                  </a:lnTo>
                  <a:lnTo>
                    <a:pt x="7642462" y="5410199"/>
                  </a:lnTo>
                  <a:lnTo>
                    <a:pt x="7625211" y="5448299"/>
                  </a:lnTo>
                  <a:lnTo>
                    <a:pt x="7607484" y="5499099"/>
                  </a:lnTo>
                  <a:lnTo>
                    <a:pt x="7589287" y="5537199"/>
                  </a:lnTo>
                  <a:lnTo>
                    <a:pt x="7570620" y="5575299"/>
                  </a:lnTo>
                  <a:lnTo>
                    <a:pt x="7551490" y="5626099"/>
                  </a:lnTo>
                  <a:lnTo>
                    <a:pt x="7531897" y="5664199"/>
                  </a:lnTo>
                  <a:lnTo>
                    <a:pt x="7511847" y="5702299"/>
                  </a:lnTo>
                  <a:lnTo>
                    <a:pt x="7491341" y="5740399"/>
                  </a:lnTo>
                  <a:lnTo>
                    <a:pt x="7470384" y="5778499"/>
                  </a:lnTo>
                  <a:lnTo>
                    <a:pt x="7448979" y="5829299"/>
                  </a:lnTo>
                  <a:lnTo>
                    <a:pt x="7427129" y="5867399"/>
                  </a:lnTo>
                  <a:lnTo>
                    <a:pt x="7404838" y="5905499"/>
                  </a:lnTo>
                  <a:lnTo>
                    <a:pt x="7382109" y="5943599"/>
                  </a:lnTo>
                  <a:lnTo>
                    <a:pt x="7358945" y="5981699"/>
                  </a:lnTo>
                  <a:lnTo>
                    <a:pt x="7335349" y="6019799"/>
                  </a:lnTo>
                  <a:lnTo>
                    <a:pt x="7311325" y="6057899"/>
                  </a:lnTo>
                  <a:lnTo>
                    <a:pt x="7286877" y="6095999"/>
                  </a:lnTo>
                  <a:lnTo>
                    <a:pt x="7262007" y="6134099"/>
                  </a:lnTo>
                  <a:lnTo>
                    <a:pt x="7236719" y="6172199"/>
                  </a:lnTo>
                  <a:lnTo>
                    <a:pt x="7211016" y="6210299"/>
                  </a:lnTo>
                  <a:lnTo>
                    <a:pt x="7184902" y="6248399"/>
                  </a:lnTo>
                  <a:lnTo>
                    <a:pt x="7158380" y="6286499"/>
                  </a:lnTo>
                  <a:lnTo>
                    <a:pt x="7131453" y="6324599"/>
                  </a:lnTo>
                  <a:lnTo>
                    <a:pt x="7104125" y="6349999"/>
                  </a:lnTo>
                  <a:lnTo>
                    <a:pt x="7076399" y="6388099"/>
                  </a:lnTo>
                  <a:lnTo>
                    <a:pt x="7048278" y="6426199"/>
                  </a:lnTo>
                  <a:lnTo>
                    <a:pt x="7019766" y="6464299"/>
                  </a:lnTo>
                  <a:lnTo>
                    <a:pt x="6990865" y="6489699"/>
                  </a:lnTo>
                  <a:lnTo>
                    <a:pt x="6961580" y="6527799"/>
                  </a:lnTo>
                  <a:lnTo>
                    <a:pt x="6931914" y="6565899"/>
                  </a:lnTo>
                  <a:lnTo>
                    <a:pt x="6901870" y="6591299"/>
                  </a:lnTo>
                  <a:lnTo>
                    <a:pt x="6871451" y="6629399"/>
                  </a:lnTo>
                  <a:lnTo>
                    <a:pt x="6840661" y="6667499"/>
                  </a:lnTo>
                  <a:lnTo>
                    <a:pt x="6809503" y="6692899"/>
                  </a:lnTo>
                  <a:lnTo>
                    <a:pt x="6777980" y="6730999"/>
                  </a:lnTo>
                  <a:lnTo>
                    <a:pt x="6746096" y="6756399"/>
                  </a:lnTo>
                  <a:lnTo>
                    <a:pt x="6713854" y="6794499"/>
                  </a:lnTo>
                  <a:lnTo>
                    <a:pt x="6681257" y="6819899"/>
                  </a:lnTo>
                  <a:lnTo>
                    <a:pt x="6648309" y="6857999"/>
                  </a:lnTo>
                  <a:lnTo>
                    <a:pt x="6581373" y="6908799"/>
                  </a:lnTo>
                  <a:lnTo>
                    <a:pt x="6547392" y="6946899"/>
                  </a:lnTo>
                  <a:lnTo>
                    <a:pt x="6478418" y="6997699"/>
                  </a:lnTo>
                  <a:lnTo>
                    <a:pt x="6443433" y="7035799"/>
                  </a:lnTo>
                  <a:lnTo>
                    <a:pt x="6408120" y="7061199"/>
                  </a:lnTo>
                  <a:lnTo>
                    <a:pt x="6300247" y="7137399"/>
                  </a:lnTo>
                  <a:lnTo>
                    <a:pt x="6189543" y="7213599"/>
                  </a:lnTo>
                  <a:lnTo>
                    <a:pt x="6076098" y="7289799"/>
                  </a:lnTo>
                  <a:lnTo>
                    <a:pt x="5920732" y="7391399"/>
                  </a:lnTo>
                  <a:lnTo>
                    <a:pt x="5881180" y="7404099"/>
                  </a:lnTo>
                  <a:lnTo>
                    <a:pt x="5801245" y="7454899"/>
                  </a:lnTo>
                  <a:lnTo>
                    <a:pt x="5760869" y="7467599"/>
                  </a:lnTo>
                  <a:lnTo>
                    <a:pt x="5679317" y="7518399"/>
                  </a:lnTo>
                  <a:lnTo>
                    <a:pt x="5638148" y="7531099"/>
                  </a:lnTo>
                  <a:lnTo>
                    <a:pt x="5596721" y="7556499"/>
                  </a:lnTo>
                  <a:lnTo>
                    <a:pt x="5555040" y="7569199"/>
                  </a:lnTo>
                  <a:lnTo>
                    <a:pt x="5513108" y="7594599"/>
                  </a:lnTo>
                  <a:lnTo>
                    <a:pt x="5428504" y="7619999"/>
                  </a:lnTo>
                  <a:lnTo>
                    <a:pt x="5385838" y="7645399"/>
                  </a:lnTo>
                  <a:lnTo>
                    <a:pt x="5256430" y="7683499"/>
                  </a:lnTo>
                  <a:lnTo>
                    <a:pt x="5212834" y="7708899"/>
                  </a:lnTo>
                  <a:lnTo>
                    <a:pt x="5036240" y="7759699"/>
                  </a:lnTo>
                  <a:close/>
                </a:path>
                <a:path w="7924165" h="7899400">
                  <a:moveTo>
                    <a:pt x="4719208" y="7835899"/>
                  </a:moveTo>
                  <a:lnTo>
                    <a:pt x="3204588" y="7835899"/>
                  </a:lnTo>
                  <a:lnTo>
                    <a:pt x="3067525" y="7797799"/>
                  </a:lnTo>
                  <a:lnTo>
                    <a:pt x="4856271" y="7797799"/>
                  </a:lnTo>
                  <a:lnTo>
                    <a:pt x="4719208" y="7835899"/>
                  </a:lnTo>
                  <a:close/>
                </a:path>
                <a:path w="7924165" h="7899400">
                  <a:moveTo>
                    <a:pt x="4580457" y="7861299"/>
                  </a:moveTo>
                  <a:lnTo>
                    <a:pt x="3343338" y="7861299"/>
                  </a:lnTo>
                  <a:lnTo>
                    <a:pt x="3250655" y="7835899"/>
                  </a:lnTo>
                  <a:lnTo>
                    <a:pt x="4673141" y="7835899"/>
                  </a:lnTo>
                  <a:lnTo>
                    <a:pt x="4580457" y="7861299"/>
                  </a:lnTo>
                  <a:close/>
                </a:path>
                <a:path w="7924165" h="7899400">
                  <a:moveTo>
                    <a:pt x="4487063" y="7873999"/>
                  </a:moveTo>
                  <a:lnTo>
                    <a:pt x="3436732" y="7873999"/>
                  </a:lnTo>
                  <a:lnTo>
                    <a:pt x="3389948" y="7861299"/>
                  </a:lnTo>
                  <a:lnTo>
                    <a:pt x="4533847" y="7861299"/>
                  </a:lnTo>
                  <a:lnTo>
                    <a:pt x="4487063" y="7873999"/>
                  </a:lnTo>
                  <a:close/>
                </a:path>
                <a:path w="7924165" h="7899400">
                  <a:moveTo>
                    <a:pt x="4392986" y="7886699"/>
                  </a:moveTo>
                  <a:lnTo>
                    <a:pt x="3530809" y="7886699"/>
                  </a:lnTo>
                  <a:lnTo>
                    <a:pt x="3483686" y="7873999"/>
                  </a:lnTo>
                  <a:lnTo>
                    <a:pt x="4440108" y="7873999"/>
                  </a:lnTo>
                  <a:lnTo>
                    <a:pt x="4392986" y="7886699"/>
                  </a:lnTo>
                  <a:close/>
                </a:path>
                <a:path w="7924165" h="7899400">
                  <a:moveTo>
                    <a:pt x="4250646" y="7899399"/>
                  </a:moveTo>
                  <a:lnTo>
                    <a:pt x="3673147" y="7899399"/>
                  </a:lnTo>
                  <a:lnTo>
                    <a:pt x="3625542" y="7886699"/>
                  </a:lnTo>
                  <a:lnTo>
                    <a:pt x="4298251" y="7886699"/>
                  </a:lnTo>
                  <a:lnTo>
                    <a:pt x="4250646" y="789939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538009" y="594023"/>
            <a:ext cx="3257549" cy="8858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10562" y="632114"/>
            <a:ext cx="4181474" cy="98107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657561" y="5096593"/>
            <a:ext cx="7620634" cy="1083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6300"/>
              </a:lnSpc>
              <a:spcBef>
                <a:spcPts val="100"/>
              </a:spcBef>
            </a:pPr>
            <a:r>
              <a:rPr lang="ru-RU" sz="3600" spc="170" dirty="0">
                <a:solidFill>
                  <a:srgbClr val="1553A6"/>
                </a:solidFill>
                <a:latin typeface="Verdana"/>
                <a:cs typeface="Verdana"/>
              </a:rPr>
              <a:t>Управление персоналом</a:t>
            </a:r>
            <a:endParaRPr sz="36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2200" spc="-125" dirty="0">
                <a:solidFill>
                  <a:srgbClr val="1553A6"/>
                </a:solidFill>
                <a:latin typeface="Verdana"/>
                <a:cs typeface="Verdana"/>
              </a:rPr>
              <a:t>(</a:t>
            </a:r>
            <a:r>
              <a:rPr lang="ru-RU" sz="2200" spc="50" dirty="0">
                <a:solidFill>
                  <a:srgbClr val="1553A6"/>
                </a:solidFill>
                <a:latin typeface="Verdana"/>
                <a:cs typeface="Verdana"/>
              </a:rPr>
              <a:t>252</a:t>
            </a:r>
            <a:r>
              <a:rPr sz="2200" spc="-335" dirty="0">
                <a:solidFill>
                  <a:srgbClr val="1553A6"/>
                </a:solidFill>
                <a:latin typeface="Verdana"/>
                <a:cs typeface="Verdana"/>
              </a:rPr>
              <a:t> </a:t>
            </a:r>
            <a:r>
              <a:rPr sz="2200" spc="100" dirty="0">
                <a:solidFill>
                  <a:srgbClr val="1553A6"/>
                </a:solidFill>
                <a:latin typeface="Verdana"/>
                <a:cs typeface="Verdana"/>
              </a:rPr>
              <a:t>Ч</a:t>
            </a:r>
            <a:r>
              <a:rPr sz="2200" spc="185" dirty="0">
                <a:solidFill>
                  <a:srgbClr val="1553A6"/>
                </a:solidFill>
                <a:latin typeface="Verdana"/>
                <a:cs typeface="Verdana"/>
              </a:rPr>
              <a:t>А</a:t>
            </a:r>
            <a:r>
              <a:rPr sz="2200" spc="20" dirty="0">
                <a:solidFill>
                  <a:srgbClr val="1553A6"/>
                </a:solidFill>
                <a:latin typeface="Verdana"/>
                <a:cs typeface="Verdana"/>
              </a:rPr>
              <a:t>С</a:t>
            </a:r>
            <a:r>
              <a:rPr lang="ru-RU" sz="2200" spc="155" dirty="0">
                <a:solidFill>
                  <a:srgbClr val="1553A6"/>
                </a:solidFill>
                <a:latin typeface="Verdana"/>
                <a:cs typeface="Verdana"/>
              </a:rPr>
              <a:t>А)</a:t>
            </a:r>
            <a:endParaRPr sz="22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14050" y="2704581"/>
            <a:ext cx="7764145" cy="2266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5399"/>
              </a:lnSpc>
              <a:spcBef>
                <a:spcPts val="95"/>
              </a:spcBef>
            </a:pPr>
            <a:r>
              <a:rPr sz="2600" spc="145" dirty="0">
                <a:solidFill>
                  <a:srgbClr val="0E5449"/>
                </a:solidFill>
                <a:latin typeface="Verdana"/>
                <a:cs typeface="Verdana"/>
              </a:rPr>
              <a:t>ДАЛЬНЕВОСТОЧНЫЙ</a:t>
            </a:r>
            <a:r>
              <a:rPr sz="2600" spc="-38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150" dirty="0">
                <a:solidFill>
                  <a:srgbClr val="0E5449"/>
                </a:solidFill>
                <a:latin typeface="Verdana"/>
                <a:cs typeface="Verdana"/>
              </a:rPr>
              <a:t>ГОСУДАРСТВЕННЫЙ </a:t>
            </a:r>
            <a:r>
              <a:rPr sz="2600" spc="-900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240" dirty="0">
                <a:solidFill>
                  <a:srgbClr val="0E5449"/>
                </a:solidFill>
                <a:latin typeface="Verdana"/>
                <a:cs typeface="Verdana"/>
              </a:rPr>
              <a:t>У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Н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110" dirty="0">
                <a:solidFill>
                  <a:srgbClr val="0E5449"/>
                </a:solidFill>
                <a:latin typeface="Verdana"/>
                <a:cs typeface="Verdana"/>
              </a:rPr>
              <a:t>В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275" dirty="0">
                <a:solidFill>
                  <a:srgbClr val="0E5449"/>
                </a:solidFill>
                <a:latin typeface="Verdana"/>
                <a:cs typeface="Verdana"/>
              </a:rPr>
              <a:t>Р</a:t>
            </a:r>
            <a:r>
              <a:rPr sz="2600" spc="25" dirty="0">
                <a:solidFill>
                  <a:srgbClr val="0E5449"/>
                </a:solidFill>
                <a:latin typeface="Verdana"/>
                <a:cs typeface="Verdana"/>
              </a:rPr>
              <a:t>С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160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65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240" dirty="0">
                <a:solidFill>
                  <a:srgbClr val="0E5449"/>
                </a:solidFill>
                <a:latin typeface="Verdana"/>
                <a:cs typeface="Verdana"/>
              </a:rPr>
              <a:t>У</a:t>
            </a:r>
            <a:r>
              <a:rPr sz="2600" spc="160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80" dirty="0">
                <a:solidFill>
                  <a:srgbClr val="0E5449"/>
                </a:solidFill>
                <a:latin typeface="Verdana"/>
                <a:cs typeface="Verdana"/>
              </a:rPr>
              <a:t>Й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25" dirty="0">
                <a:solidFill>
                  <a:srgbClr val="0E5449"/>
                </a:solidFill>
                <a:latin typeface="Verdana"/>
                <a:cs typeface="Verdana"/>
              </a:rPr>
              <a:t>С</a:t>
            </a:r>
            <a:r>
              <a:rPr sz="2600" spc="185" dirty="0">
                <a:solidFill>
                  <a:srgbClr val="0E5449"/>
                </a:solidFill>
                <a:latin typeface="Verdana"/>
                <a:cs typeface="Verdana"/>
              </a:rPr>
              <a:t>ОО</a:t>
            </a:r>
            <a:r>
              <a:rPr sz="2600" spc="85" dirty="0">
                <a:solidFill>
                  <a:srgbClr val="0E5449"/>
                </a:solidFill>
                <a:latin typeface="Verdana"/>
                <a:cs typeface="Verdana"/>
              </a:rPr>
              <a:t>Б</a:t>
            </a:r>
            <a:r>
              <a:rPr sz="2600" spc="245" dirty="0">
                <a:solidFill>
                  <a:srgbClr val="0E5449"/>
                </a:solidFill>
                <a:latin typeface="Verdana"/>
                <a:cs typeface="Verdana"/>
              </a:rPr>
              <a:t>Щ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Н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60" dirty="0">
                <a:solidFill>
                  <a:srgbClr val="0E5449"/>
                </a:solidFill>
                <a:latin typeface="Verdana"/>
                <a:cs typeface="Verdana"/>
              </a:rPr>
              <a:t>Я 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275" dirty="0">
                <a:solidFill>
                  <a:srgbClr val="0E5449"/>
                </a:solidFill>
                <a:latin typeface="Verdana"/>
                <a:cs typeface="Verdana"/>
              </a:rPr>
              <a:t>Р</a:t>
            </a:r>
            <a:r>
              <a:rPr sz="2600" spc="175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85" dirty="0">
                <a:solidFill>
                  <a:srgbClr val="0E5449"/>
                </a:solidFill>
                <a:latin typeface="Verdana"/>
                <a:cs typeface="Verdana"/>
              </a:rPr>
              <a:t>Г</a:t>
            </a:r>
            <a:r>
              <a:rPr sz="2600" spc="165" dirty="0">
                <a:solidFill>
                  <a:srgbClr val="0E5449"/>
                </a:solidFill>
                <a:latin typeface="Verdana"/>
                <a:cs typeface="Verdana"/>
              </a:rPr>
              <a:t>Л</a:t>
            </a:r>
            <a:r>
              <a:rPr sz="2600" spc="220" dirty="0">
                <a:solidFill>
                  <a:srgbClr val="0E5449"/>
                </a:solidFill>
                <a:latin typeface="Verdana"/>
                <a:cs typeface="Verdana"/>
              </a:rPr>
              <a:t>А</a:t>
            </a:r>
            <a:r>
              <a:rPr sz="2600" spc="204" dirty="0">
                <a:solidFill>
                  <a:srgbClr val="0E5449"/>
                </a:solidFill>
                <a:latin typeface="Verdana"/>
                <a:cs typeface="Verdana"/>
              </a:rPr>
              <a:t>Ш</a:t>
            </a:r>
            <a:r>
              <a:rPr sz="2600" spc="220" dirty="0">
                <a:solidFill>
                  <a:srgbClr val="0E5449"/>
                </a:solidFill>
                <a:latin typeface="Verdana"/>
                <a:cs typeface="Verdana"/>
              </a:rPr>
              <a:t>А</a:t>
            </a:r>
            <a:r>
              <a:rPr sz="2600" spc="40" dirty="0">
                <a:solidFill>
                  <a:srgbClr val="0E5449"/>
                </a:solidFill>
                <a:latin typeface="Verdana"/>
                <a:cs typeface="Verdana"/>
              </a:rPr>
              <a:t>Е</a:t>
            </a:r>
            <a:r>
              <a:rPr sz="2600" spc="165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275" dirty="0">
                <a:solidFill>
                  <a:srgbClr val="0E5449"/>
                </a:solidFill>
                <a:latin typeface="Verdana"/>
                <a:cs typeface="Verdana"/>
              </a:rPr>
              <a:t>Р</a:t>
            </a:r>
            <a:r>
              <a:rPr sz="2600" spc="180" dirty="0">
                <a:solidFill>
                  <a:srgbClr val="0E5449"/>
                </a:solidFill>
                <a:latin typeface="Verdana"/>
                <a:cs typeface="Verdana"/>
              </a:rPr>
              <a:t>ОЙ</a:t>
            </a:r>
            <a:r>
              <a:rPr sz="2600" spc="160" dirty="0">
                <a:solidFill>
                  <a:srgbClr val="0E5449"/>
                </a:solidFill>
                <a:latin typeface="Verdana"/>
                <a:cs typeface="Verdana"/>
              </a:rPr>
              <a:t>Т</a:t>
            </a:r>
            <a:r>
              <a:rPr sz="2600" spc="180" dirty="0">
                <a:solidFill>
                  <a:srgbClr val="0E5449"/>
                </a:solidFill>
                <a:latin typeface="Verdana"/>
                <a:cs typeface="Verdana"/>
              </a:rPr>
              <a:t>И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lang="ru-RU" sz="2600" spc="125" dirty="0">
                <a:solidFill>
                  <a:srgbClr val="0E5449"/>
                </a:solidFill>
                <a:latin typeface="Verdana"/>
                <a:cs typeface="Verdana"/>
              </a:rPr>
              <a:t>ПРОФЕССИОНАЛЬНУЮ ПЕРЕПОДГОТОВКУ </a:t>
            </a:r>
            <a:r>
              <a:rPr sz="2600" spc="125" dirty="0">
                <a:solidFill>
                  <a:srgbClr val="0E5449"/>
                </a:solidFill>
                <a:latin typeface="Verdana"/>
                <a:cs typeface="Verdana"/>
              </a:rPr>
              <a:t>П</a:t>
            </a:r>
            <a:r>
              <a:rPr sz="2600" spc="190" dirty="0">
                <a:solidFill>
                  <a:srgbClr val="0E5449"/>
                </a:solidFill>
                <a:latin typeface="Verdana"/>
                <a:cs typeface="Verdana"/>
              </a:rPr>
              <a:t>О</a:t>
            </a:r>
            <a:r>
              <a:rPr sz="2600" spc="-395" dirty="0">
                <a:solidFill>
                  <a:srgbClr val="0E5449"/>
                </a:solidFill>
                <a:latin typeface="Verdana"/>
                <a:cs typeface="Verdana"/>
              </a:rPr>
              <a:t> </a:t>
            </a:r>
            <a:r>
              <a:rPr lang="ru-RU" sz="2600" spc="125" dirty="0">
                <a:solidFill>
                  <a:srgbClr val="0E5449"/>
                </a:solidFill>
                <a:latin typeface="Verdana"/>
                <a:cs typeface="Verdana"/>
              </a:rPr>
              <a:t>ПРОГРАММЕ</a:t>
            </a:r>
            <a:endParaRPr sz="26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0920" y="8096038"/>
            <a:ext cx="9169400" cy="7766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700"/>
              </a:lnSpc>
              <a:spcBef>
                <a:spcPts val="95"/>
              </a:spcBef>
            </a:pPr>
            <a:r>
              <a:rPr lang="ru-RU" sz="1400" b="1" spc="45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КАТЕГОРИЯ</a:t>
            </a:r>
            <a:r>
              <a:rPr lang="ru-RU" sz="1400" b="1" spc="7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b="1" spc="55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СЛУШАТЕЛЕЙ:</a:t>
            </a:r>
            <a:r>
              <a:rPr lang="ru-RU" sz="1400" b="1" spc="11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400" spc="-10" dirty="0">
                <a:solidFill>
                  <a:schemeClr val="bg1">
                    <a:lumMod val="6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ЛИЦА, ИМЕЮЩИЕ ВЫСШЕЕ ОБРАЗОВАНИЕ, ЖЕЛАЮЩИЕ ЗАНИМАТЬСЯ ПРОФЕССИОНАЛЬНОЙ ДЕЯТЕЛЬНОСТЬЮ В СФЕРЕ УПРАВЛЕНИЯ ПЕРСОНАЛОМ.</a:t>
            </a:r>
            <a:endParaRPr lang="ru-RU" sz="1400" dirty="0">
              <a:solidFill>
                <a:schemeClr val="bg1">
                  <a:lumMod val="65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5080">
              <a:lnSpc>
                <a:spcPct val="116700"/>
              </a:lnSpc>
              <a:spcBef>
                <a:spcPts val="95"/>
              </a:spcBef>
            </a:pPr>
            <a:endParaRPr sz="1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860" y="2895324"/>
            <a:ext cx="1814367" cy="181436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8860" y="5605041"/>
            <a:ext cx="1814367" cy="18143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6130" y="1006216"/>
            <a:ext cx="5843870" cy="8604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0" spc="509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</a:t>
            </a:r>
            <a:r>
              <a:rPr sz="5500" spc="-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5500" spc="-5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УЗНАЕТЕ</a:t>
            </a:r>
            <a:r>
              <a:rPr sz="5500" spc="-55" dirty="0">
                <a:solidFill>
                  <a:srgbClr val="0E5449"/>
                </a:solidFill>
              </a:rPr>
              <a:t>:</a:t>
            </a:r>
            <a:endParaRPr sz="5500" dirty="0"/>
          </a:p>
        </p:txBody>
      </p:sp>
      <p:sp>
        <p:nvSpPr>
          <p:cNvPr id="7" name="object 7"/>
          <p:cNvSpPr txBox="1"/>
          <p:nvPr/>
        </p:nvSpPr>
        <p:spPr>
          <a:xfrm>
            <a:off x="3601383" y="2987102"/>
            <a:ext cx="13332460" cy="176843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800" spc="7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РАБОТЕ СПЕЦИАЛИСТА ПО УПРАВЛЕНИЮ ПЕРСОНАЛОМ ОРГАНИЗАЦИИ, РАЗЛИЧНОЙ ОТРАСЛЕВОЙ НАПРАВЛЕННОСТИ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11289" y="5531465"/>
            <a:ext cx="12503785" cy="17665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800" spc="7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 РАБОТЕ СПЕЦИАЛИСТА ПО УПРАВЛЕНИЮ ПЕРСОНАЛОМ ОРГАНИЗАЦИЙ, НЕЗАВИСИМО ОТ ИХ ОРГАНИЗАЦИОННО – ПРАВОВЫХ ФОРМ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Рисунок 9" descr="Отзыв клиента (справа налево)">
            <a:extLst>
              <a:ext uri="{FF2B5EF4-FFF2-40B4-BE49-F238E27FC236}">
                <a16:creationId xmlns:a16="http://schemas.microsoft.com/office/drawing/2014/main" id="{4C72E122-1E66-67F4-3D87-FBE4E172E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87016" y="3213161"/>
            <a:ext cx="1200945" cy="1200945"/>
          </a:xfrm>
          <a:prstGeom prst="rect">
            <a:avLst/>
          </a:prstGeom>
        </p:spPr>
      </p:pic>
      <p:pic>
        <p:nvPicPr>
          <p:cNvPr id="12" name="Рисунок 11" descr="Конференц-зал">
            <a:extLst>
              <a:ext uri="{FF2B5EF4-FFF2-40B4-BE49-F238E27FC236}">
                <a16:creationId xmlns:a16="http://schemas.microsoft.com/office/drawing/2014/main" id="{3275407A-7E5E-9BDF-3383-A9B8C26F0A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14219" y="5836965"/>
            <a:ext cx="1383648" cy="13836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8860" y="2895323"/>
            <a:ext cx="1814367" cy="181436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98860" y="5605042"/>
            <a:ext cx="1814830" cy="1814830"/>
            <a:chOff x="1498860" y="5605042"/>
            <a:chExt cx="1814830" cy="181483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8860" y="5605042"/>
              <a:ext cx="1814367" cy="181436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5110" y="5999068"/>
              <a:ext cx="1160436" cy="102869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76130" y="1006215"/>
            <a:ext cx="6758270" cy="86049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5500" spc="509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</a:t>
            </a:r>
            <a:r>
              <a:rPr sz="5500" spc="-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sz="5500" spc="1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НАУЧИТЕСЬ</a:t>
            </a:r>
            <a:r>
              <a:rPr sz="5500" spc="110" dirty="0">
                <a:solidFill>
                  <a:srgbClr val="0E5449"/>
                </a:solidFill>
              </a:rPr>
              <a:t>:</a:t>
            </a:r>
            <a:endParaRPr sz="5500" dirty="0"/>
          </a:p>
        </p:txBody>
      </p:sp>
      <p:sp>
        <p:nvSpPr>
          <p:cNvPr id="7" name="object 7"/>
          <p:cNvSpPr txBox="1"/>
          <p:nvPr/>
        </p:nvSpPr>
        <p:spPr>
          <a:xfrm>
            <a:off x="3821014" y="3366155"/>
            <a:ext cx="11523345" cy="118365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3800" spc="8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ЭФФЕКТИВНО ВЫСТРАИВАТЬ ПРОЦЕСС УПРАВЛЕНИЯ ПЕРСОНАЛОМ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21014" y="5700967"/>
            <a:ext cx="11653520" cy="6338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99"/>
              </a:lnSpc>
              <a:spcBef>
                <a:spcPts val="95"/>
              </a:spcBef>
            </a:pPr>
            <a:r>
              <a:rPr sz="3800" spc="8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</a:t>
            </a:r>
            <a:r>
              <a:rPr lang="ru-RU" sz="3800" spc="8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ИРОВАТЬ </a:t>
            </a:r>
            <a:r>
              <a:rPr lang="ru-RU" sz="3800" spc="7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РАБОТУ </a:t>
            </a:r>
            <a:r>
              <a:rPr lang="ru-RU" sz="3800" spc="14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ОРГАНИЗАЦИИ</a:t>
            </a:r>
            <a:endParaRPr lang="ru-RU" sz="3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712959" y="3155070"/>
            <a:ext cx="1373499" cy="117731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902" y="800210"/>
            <a:ext cx="16097248" cy="3533774"/>
            <a:chOff x="1015902" y="800210"/>
            <a:chExt cx="16097248" cy="3533774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902" y="800210"/>
              <a:ext cx="16097248" cy="35337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166389" y="1029140"/>
              <a:ext cx="1681480" cy="1681480"/>
            </a:xfrm>
            <a:custGeom>
              <a:avLst/>
              <a:gdLst/>
              <a:ahLst/>
              <a:cxnLst/>
              <a:rect l="l" t="t" r="r" b="b"/>
              <a:pathLst>
                <a:path w="1681480" h="1681480">
                  <a:moveTo>
                    <a:pt x="840584" y="1681342"/>
                  </a:moveTo>
                  <a:lnTo>
                    <a:pt x="792886" y="1680011"/>
                  </a:lnTo>
                  <a:lnTo>
                    <a:pt x="745886" y="1676066"/>
                  </a:lnTo>
                  <a:lnTo>
                    <a:pt x="699655" y="1669576"/>
                  </a:lnTo>
                  <a:lnTo>
                    <a:pt x="654263" y="1660613"/>
                  </a:lnTo>
                  <a:lnTo>
                    <a:pt x="609783" y="1649249"/>
                  </a:lnTo>
                  <a:lnTo>
                    <a:pt x="566284" y="1635554"/>
                  </a:lnTo>
                  <a:lnTo>
                    <a:pt x="523837" y="1619600"/>
                  </a:lnTo>
                  <a:lnTo>
                    <a:pt x="482514" y="1601457"/>
                  </a:lnTo>
                  <a:lnTo>
                    <a:pt x="442386" y="1581196"/>
                  </a:lnTo>
                  <a:lnTo>
                    <a:pt x="403524" y="1558888"/>
                  </a:lnTo>
                  <a:lnTo>
                    <a:pt x="365998" y="1534605"/>
                  </a:lnTo>
                  <a:lnTo>
                    <a:pt x="329880" y="1508418"/>
                  </a:lnTo>
                  <a:lnTo>
                    <a:pt x="295240" y="1480397"/>
                  </a:lnTo>
                  <a:lnTo>
                    <a:pt x="262150" y="1450613"/>
                  </a:lnTo>
                  <a:lnTo>
                    <a:pt x="230680" y="1419138"/>
                  </a:lnTo>
                  <a:lnTo>
                    <a:pt x="200902" y="1386043"/>
                  </a:lnTo>
                  <a:lnTo>
                    <a:pt x="172886" y="1351398"/>
                  </a:lnTo>
                  <a:lnTo>
                    <a:pt x="146703" y="1315274"/>
                  </a:lnTo>
                  <a:lnTo>
                    <a:pt x="122425" y="1277744"/>
                  </a:lnTo>
                  <a:lnTo>
                    <a:pt x="100123" y="1238876"/>
                  </a:lnTo>
                  <a:lnTo>
                    <a:pt x="79866" y="1198744"/>
                  </a:lnTo>
                  <a:lnTo>
                    <a:pt x="61727" y="1157417"/>
                  </a:lnTo>
                  <a:lnTo>
                    <a:pt x="45776" y="1114967"/>
                  </a:lnTo>
                  <a:lnTo>
                    <a:pt x="32085" y="1071465"/>
                  </a:lnTo>
                  <a:lnTo>
                    <a:pt x="20723" y="1026981"/>
                  </a:lnTo>
                  <a:lnTo>
                    <a:pt x="11763" y="981588"/>
                  </a:lnTo>
                  <a:lnTo>
                    <a:pt x="5275" y="935355"/>
                  </a:lnTo>
                  <a:lnTo>
                    <a:pt x="1330" y="888354"/>
                  </a:lnTo>
                  <a:lnTo>
                    <a:pt x="0" y="840656"/>
                  </a:lnTo>
                  <a:lnTo>
                    <a:pt x="1330" y="792948"/>
                  </a:lnTo>
                  <a:lnTo>
                    <a:pt x="5275" y="745938"/>
                  </a:lnTo>
                  <a:lnTo>
                    <a:pt x="11763" y="699699"/>
                  </a:lnTo>
                  <a:lnTo>
                    <a:pt x="20723" y="654300"/>
                  </a:lnTo>
                  <a:lnTo>
                    <a:pt x="32085" y="609812"/>
                  </a:lnTo>
                  <a:lnTo>
                    <a:pt x="45776" y="566307"/>
                  </a:lnTo>
                  <a:lnTo>
                    <a:pt x="61727" y="523856"/>
                  </a:lnTo>
                  <a:lnTo>
                    <a:pt x="79866" y="482528"/>
                  </a:lnTo>
                  <a:lnTo>
                    <a:pt x="100123" y="442396"/>
                  </a:lnTo>
                  <a:lnTo>
                    <a:pt x="122425" y="403531"/>
                  </a:lnTo>
                  <a:lnTo>
                    <a:pt x="146703" y="366002"/>
                  </a:lnTo>
                  <a:lnTo>
                    <a:pt x="172886" y="329881"/>
                  </a:lnTo>
                  <a:lnTo>
                    <a:pt x="200902" y="295240"/>
                  </a:lnTo>
                  <a:lnTo>
                    <a:pt x="230680" y="262148"/>
                  </a:lnTo>
                  <a:lnTo>
                    <a:pt x="262150" y="230677"/>
                  </a:lnTo>
                  <a:lnTo>
                    <a:pt x="295240" y="200898"/>
                  </a:lnTo>
                  <a:lnTo>
                    <a:pt x="329880" y="172882"/>
                  </a:lnTo>
                  <a:lnTo>
                    <a:pt x="365998" y="146699"/>
                  </a:lnTo>
                  <a:lnTo>
                    <a:pt x="403524" y="122421"/>
                  </a:lnTo>
                  <a:lnTo>
                    <a:pt x="442386" y="100119"/>
                  </a:lnTo>
                  <a:lnTo>
                    <a:pt x="482514" y="79863"/>
                  </a:lnTo>
                  <a:lnTo>
                    <a:pt x="523837" y="61724"/>
                  </a:lnTo>
                  <a:lnTo>
                    <a:pt x="566284" y="45774"/>
                  </a:lnTo>
                  <a:lnTo>
                    <a:pt x="609783" y="32083"/>
                  </a:lnTo>
                  <a:lnTo>
                    <a:pt x="654263" y="20722"/>
                  </a:lnTo>
                  <a:lnTo>
                    <a:pt x="699655" y="11762"/>
                  </a:lnTo>
                  <a:lnTo>
                    <a:pt x="745886" y="5275"/>
                  </a:lnTo>
                  <a:lnTo>
                    <a:pt x="792886" y="1330"/>
                  </a:lnTo>
                  <a:lnTo>
                    <a:pt x="840584" y="0"/>
                  </a:lnTo>
                  <a:lnTo>
                    <a:pt x="888292" y="1330"/>
                  </a:lnTo>
                  <a:lnTo>
                    <a:pt x="935302" y="5275"/>
                  </a:lnTo>
                  <a:lnTo>
                    <a:pt x="981542" y="11762"/>
                  </a:lnTo>
                  <a:lnTo>
                    <a:pt x="1026941" y="20722"/>
                  </a:lnTo>
                  <a:lnTo>
                    <a:pt x="1071430" y="32083"/>
                  </a:lnTo>
                  <a:lnTo>
                    <a:pt x="1114936" y="45774"/>
                  </a:lnTo>
                  <a:lnTo>
                    <a:pt x="1157388" y="61724"/>
                  </a:lnTo>
                  <a:lnTo>
                    <a:pt x="1198717" y="79863"/>
                  </a:lnTo>
                  <a:lnTo>
                    <a:pt x="1238850" y="100119"/>
                  </a:lnTo>
                  <a:lnTo>
                    <a:pt x="1277717" y="122421"/>
                  </a:lnTo>
                  <a:lnTo>
                    <a:pt x="1315248" y="146699"/>
                  </a:lnTo>
                  <a:lnTo>
                    <a:pt x="1351370" y="172882"/>
                  </a:lnTo>
                  <a:lnTo>
                    <a:pt x="1386013" y="200898"/>
                  </a:lnTo>
                  <a:lnTo>
                    <a:pt x="1419106" y="230677"/>
                  </a:lnTo>
                  <a:lnTo>
                    <a:pt x="1450579" y="262148"/>
                  </a:lnTo>
                  <a:lnTo>
                    <a:pt x="1480359" y="295240"/>
                  </a:lnTo>
                  <a:lnTo>
                    <a:pt x="1508377" y="329881"/>
                  </a:lnTo>
                  <a:lnTo>
                    <a:pt x="1534561" y="366002"/>
                  </a:lnTo>
                  <a:lnTo>
                    <a:pt x="1558841" y="403531"/>
                  </a:lnTo>
                  <a:lnTo>
                    <a:pt x="1581145" y="442396"/>
                  </a:lnTo>
                  <a:lnTo>
                    <a:pt x="1601402" y="482528"/>
                  </a:lnTo>
                  <a:lnTo>
                    <a:pt x="1619542" y="523856"/>
                  </a:lnTo>
                  <a:lnTo>
                    <a:pt x="1635493" y="566307"/>
                  </a:lnTo>
                  <a:lnTo>
                    <a:pt x="1649185" y="609812"/>
                  </a:lnTo>
                  <a:lnTo>
                    <a:pt x="1660547" y="654300"/>
                  </a:lnTo>
                  <a:lnTo>
                    <a:pt x="1669507" y="699699"/>
                  </a:lnTo>
                  <a:lnTo>
                    <a:pt x="1675995" y="745938"/>
                  </a:lnTo>
                  <a:lnTo>
                    <a:pt x="1679940" y="792948"/>
                  </a:lnTo>
                  <a:lnTo>
                    <a:pt x="1681271" y="840656"/>
                  </a:lnTo>
                  <a:lnTo>
                    <a:pt x="1679940" y="888354"/>
                  </a:lnTo>
                  <a:lnTo>
                    <a:pt x="1675995" y="935355"/>
                  </a:lnTo>
                  <a:lnTo>
                    <a:pt x="1669507" y="981588"/>
                  </a:lnTo>
                  <a:lnTo>
                    <a:pt x="1660547" y="1026981"/>
                  </a:lnTo>
                  <a:lnTo>
                    <a:pt x="1649185" y="1071465"/>
                  </a:lnTo>
                  <a:lnTo>
                    <a:pt x="1635493" y="1114967"/>
                  </a:lnTo>
                  <a:lnTo>
                    <a:pt x="1619542" y="1157417"/>
                  </a:lnTo>
                  <a:lnTo>
                    <a:pt x="1601402" y="1198744"/>
                  </a:lnTo>
                  <a:lnTo>
                    <a:pt x="1581145" y="1238876"/>
                  </a:lnTo>
                  <a:lnTo>
                    <a:pt x="1558841" y="1277744"/>
                  </a:lnTo>
                  <a:lnTo>
                    <a:pt x="1534561" y="1315274"/>
                  </a:lnTo>
                  <a:lnTo>
                    <a:pt x="1508377" y="1351398"/>
                  </a:lnTo>
                  <a:lnTo>
                    <a:pt x="1480359" y="1386043"/>
                  </a:lnTo>
                  <a:lnTo>
                    <a:pt x="1450579" y="1419138"/>
                  </a:lnTo>
                  <a:lnTo>
                    <a:pt x="1419106" y="1450613"/>
                  </a:lnTo>
                  <a:lnTo>
                    <a:pt x="1386013" y="1480397"/>
                  </a:lnTo>
                  <a:lnTo>
                    <a:pt x="1351370" y="1508418"/>
                  </a:lnTo>
                  <a:lnTo>
                    <a:pt x="1315248" y="1534605"/>
                  </a:lnTo>
                  <a:lnTo>
                    <a:pt x="1277717" y="1558888"/>
                  </a:lnTo>
                  <a:lnTo>
                    <a:pt x="1238850" y="1581196"/>
                  </a:lnTo>
                  <a:lnTo>
                    <a:pt x="1198717" y="1601457"/>
                  </a:lnTo>
                  <a:lnTo>
                    <a:pt x="1157388" y="1619600"/>
                  </a:lnTo>
                  <a:lnTo>
                    <a:pt x="1114936" y="1635554"/>
                  </a:lnTo>
                  <a:lnTo>
                    <a:pt x="1071430" y="1649249"/>
                  </a:lnTo>
                  <a:lnTo>
                    <a:pt x="1026941" y="1660613"/>
                  </a:lnTo>
                  <a:lnTo>
                    <a:pt x="981542" y="1669576"/>
                  </a:lnTo>
                  <a:lnTo>
                    <a:pt x="935302" y="1676066"/>
                  </a:lnTo>
                  <a:lnTo>
                    <a:pt x="888292" y="1680011"/>
                  </a:lnTo>
                  <a:lnTo>
                    <a:pt x="840584" y="168134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4116318" y="5953017"/>
            <a:ext cx="903605" cy="934719"/>
          </a:xfrm>
          <a:custGeom>
            <a:avLst/>
            <a:gdLst/>
            <a:ahLst/>
            <a:cxnLst/>
            <a:rect l="l" t="t" r="r" b="b"/>
            <a:pathLst>
              <a:path w="903604" h="934720">
                <a:moveTo>
                  <a:pt x="882154" y="493090"/>
                </a:moveTo>
                <a:lnTo>
                  <a:pt x="879246" y="441490"/>
                </a:lnTo>
                <a:lnTo>
                  <a:pt x="870699" y="391909"/>
                </a:lnTo>
                <a:lnTo>
                  <a:pt x="856818" y="344500"/>
                </a:lnTo>
                <a:lnTo>
                  <a:pt x="837907" y="299427"/>
                </a:lnTo>
                <a:lnTo>
                  <a:pt x="814273" y="256870"/>
                </a:lnTo>
                <a:lnTo>
                  <a:pt x="786193" y="216979"/>
                </a:lnTo>
                <a:lnTo>
                  <a:pt x="744664" y="266204"/>
                </a:lnTo>
                <a:lnTo>
                  <a:pt x="772502" y="306044"/>
                </a:lnTo>
                <a:lnTo>
                  <a:pt x="793191" y="348132"/>
                </a:lnTo>
                <a:lnTo>
                  <a:pt x="807300" y="392988"/>
                </a:lnTo>
                <a:lnTo>
                  <a:pt x="815352" y="441134"/>
                </a:lnTo>
                <a:lnTo>
                  <a:pt x="817918" y="493090"/>
                </a:lnTo>
                <a:lnTo>
                  <a:pt x="814984" y="540397"/>
                </a:lnTo>
                <a:lnTo>
                  <a:pt x="806424" y="585952"/>
                </a:lnTo>
                <a:lnTo>
                  <a:pt x="792581" y="629373"/>
                </a:lnTo>
                <a:lnTo>
                  <a:pt x="773811" y="670331"/>
                </a:lnTo>
                <a:lnTo>
                  <a:pt x="750468" y="708456"/>
                </a:lnTo>
                <a:lnTo>
                  <a:pt x="722896" y="743419"/>
                </a:lnTo>
                <a:lnTo>
                  <a:pt x="691438" y="774852"/>
                </a:lnTo>
                <a:lnTo>
                  <a:pt x="656475" y="802411"/>
                </a:lnTo>
                <a:lnTo>
                  <a:pt x="618324" y="825754"/>
                </a:lnTo>
                <a:lnTo>
                  <a:pt x="577367" y="844511"/>
                </a:lnTo>
                <a:lnTo>
                  <a:pt x="533933" y="858342"/>
                </a:lnTo>
                <a:lnTo>
                  <a:pt x="488391" y="866902"/>
                </a:lnTo>
                <a:lnTo>
                  <a:pt x="441071" y="869835"/>
                </a:lnTo>
                <a:lnTo>
                  <a:pt x="393750" y="866902"/>
                </a:lnTo>
                <a:lnTo>
                  <a:pt x="348208" y="858342"/>
                </a:lnTo>
                <a:lnTo>
                  <a:pt x="304774" y="844511"/>
                </a:lnTo>
                <a:lnTo>
                  <a:pt x="263817" y="825754"/>
                </a:lnTo>
                <a:lnTo>
                  <a:pt x="225666" y="802411"/>
                </a:lnTo>
                <a:lnTo>
                  <a:pt x="190703" y="774852"/>
                </a:lnTo>
                <a:lnTo>
                  <a:pt x="159258" y="743419"/>
                </a:lnTo>
                <a:lnTo>
                  <a:pt x="131686" y="708456"/>
                </a:lnTo>
                <a:lnTo>
                  <a:pt x="108331" y="670331"/>
                </a:lnTo>
                <a:lnTo>
                  <a:pt x="89560" y="629373"/>
                </a:lnTo>
                <a:lnTo>
                  <a:pt x="75717" y="585952"/>
                </a:lnTo>
                <a:lnTo>
                  <a:pt x="67157" y="540397"/>
                </a:lnTo>
                <a:lnTo>
                  <a:pt x="64223" y="493090"/>
                </a:lnTo>
                <a:lnTo>
                  <a:pt x="67157" y="445770"/>
                </a:lnTo>
                <a:lnTo>
                  <a:pt x="75717" y="400227"/>
                </a:lnTo>
                <a:lnTo>
                  <a:pt x="89560" y="356793"/>
                </a:lnTo>
                <a:lnTo>
                  <a:pt x="108331" y="315836"/>
                </a:lnTo>
                <a:lnTo>
                  <a:pt x="131686" y="277685"/>
                </a:lnTo>
                <a:lnTo>
                  <a:pt x="159258" y="242722"/>
                </a:lnTo>
                <a:lnTo>
                  <a:pt x="190703" y="211277"/>
                </a:lnTo>
                <a:lnTo>
                  <a:pt x="225666" y="183692"/>
                </a:lnTo>
                <a:lnTo>
                  <a:pt x="263817" y="160350"/>
                </a:lnTo>
                <a:lnTo>
                  <a:pt x="304774" y="141579"/>
                </a:lnTo>
                <a:lnTo>
                  <a:pt x="348208" y="127736"/>
                </a:lnTo>
                <a:lnTo>
                  <a:pt x="393750" y="119176"/>
                </a:lnTo>
                <a:lnTo>
                  <a:pt x="441071" y="116243"/>
                </a:lnTo>
                <a:lnTo>
                  <a:pt x="487794" y="118186"/>
                </a:lnTo>
                <a:lnTo>
                  <a:pt x="530275" y="124714"/>
                </a:lnTo>
                <a:lnTo>
                  <a:pt x="570471" y="136804"/>
                </a:lnTo>
                <a:lnTo>
                  <a:pt x="610387" y="155511"/>
                </a:lnTo>
                <a:lnTo>
                  <a:pt x="649846" y="103695"/>
                </a:lnTo>
                <a:lnTo>
                  <a:pt x="601421" y="80911"/>
                </a:lnTo>
                <a:lnTo>
                  <a:pt x="550672" y="64782"/>
                </a:lnTo>
                <a:lnTo>
                  <a:pt x="497319" y="55181"/>
                </a:lnTo>
                <a:lnTo>
                  <a:pt x="441071" y="52006"/>
                </a:lnTo>
                <a:lnTo>
                  <a:pt x="393103" y="54610"/>
                </a:lnTo>
                <a:lnTo>
                  <a:pt x="346595" y="62204"/>
                </a:lnTo>
                <a:lnTo>
                  <a:pt x="301840" y="74549"/>
                </a:lnTo>
                <a:lnTo>
                  <a:pt x="259105" y="91338"/>
                </a:lnTo>
                <a:lnTo>
                  <a:pt x="218668" y="112331"/>
                </a:lnTo>
                <a:lnTo>
                  <a:pt x="180784" y="137248"/>
                </a:lnTo>
                <a:lnTo>
                  <a:pt x="145745" y="165811"/>
                </a:lnTo>
                <a:lnTo>
                  <a:pt x="113804" y="197751"/>
                </a:lnTo>
                <a:lnTo>
                  <a:pt x="85242" y="232803"/>
                </a:lnTo>
                <a:lnTo>
                  <a:pt x="60325" y="270675"/>
                </a:lnTo>
                <a:lnTo>
                  <a:pt x="39331" y="311124"/>
                </a:lnTo>
                <a:lnTo>
                  <a:pt x="22529" y="353860"/>
                </a:lnTo>
                <a:lnTo>
                  <a:pt x="10198" y="398614"/>
                </a:lnTo>
                <a:lnTo>
                  <a:pt x="2590" y="445109"/>
                </a:lnTo>
                <a:lnTo>
                  <a:pt x="0" y="493090"/>
                </a:lnTo>
                <a:lnTo>
                  <a:pt x="2590" y="541070"/>
                </a:lnTo>
                <a:lnTo>
                  <a:pt x="10198" y="587565"/>
                </a:lnTo>
                <a:lnTo>
                  <a:pt x="22529" y="632320"/>
                </a:lnTo>
                <a:lnTo>
                  <a:pt x="39331" y="675055"/>
                </a:lnTo>
                <a:lnTo>
                  <a:pt x="60325" y="715505"/>
                </a:lnTo>
                <a:lnTo>
                  <a:pt x="85242" y="753376"/>
                </a:lnTo>
                <a:lnTo>
                  <a:pt x="113804" y="788428"/>
                </a:lnTo>
                <a:lnTo>
                  <a:pt x="145745" y="820369"/>
                </a:lnTo>
                <a:lnTo>
                  <a:pt x="180784" y="848931"/>
                </a:lnTo>
                <a:lnTo>
                  <a:pt x="218668" y="873848"/>
                </a:lnTo>
                <a:lnTo>
                  <a:pt x="259105" y="894842"/>
                </a:lnTo>
                <a:lnTo>
                  <a:pt x="301840" y="911631"/>
                </a:lnTo>
                <a:lnTo>
                  <a:pt x="346595" y="923975"/>
                </a:lnTo>
                <a:lnTo>
                  <a:pt x="393103" y="931570"/>
                </a:lnTo>
                <a:lnTo>
                  <a:pt x="441071" y="934173"/>
                </a:lnTo>
                <a:lnTo>
                  <a:pt x="489051" y="931570"/>
                </a:lnTo>
                <a:lnTo>
                  <a:pt x="535559" y="923975"/>
                </a:lnTo>
                <a:lnTo>
                  <a:pt x="580313" y="911631"/>
                </a:lnTo>
                <a:lnTo>
                  <a:pt x="623049" y="894842"/>
                </a:lnTo>
                <a:lnTo>
                  <a:pt x="663486" y="873848"/>
                </a:lnTo>
                <a:lnTo>
                  <a:pt x="701370" y="848931"/>
                </a:lnTo>
                <a:lnTo>
                  <a:pt x="736409" y="820369"/>
                </a:lnTo>
                <a:lnTo>
                  <a:pt x="768350" y="788428"/>
                </a:lnTo>
                <a:lnTo>
                  <a:pt x="796912" y="753376"/>
                </a:lnTo>
                <a:lnTo>
                  <a:pt x="821829" y="715505"/>
                </a:lnTo>
                <a:lnTo>
                  <a:pt x="842822" y="675055"/>
                </a:lnTo>
                <a:lnTo>
                  <a:pt x="859624" y="632320"/>
                </a:lnTo>
                <a:lnTo>
                  <a:pt x="871956" y="587565"/>
                </a:lnTo>
                <a:lnTo>
                  <a:pt x="879563" y="541070"/>
                </a:lnTo>
                <a:lnTo>
                  <a:pt x="882154" y="493090"/>
                </a:lnTo>
                <a:close/>
              </a:path>
              <a:path w="903604" h="934720">
                <a:moveTo>
                  <a:pt x="903084" y="10261"/>
                </a:moveTo>
                <a:lnTo>
                  <a:pt x="866152" y="0"/>
                </a:lnTo>
                <a:lnTo>
                  <a:pt x="823099" y="3073"/>
                </a:lnTo>
                <a:lnTo>
                  <a:pt x="755713" y="27711"/>
                </a:lnTo>
                <a:lnTo>
                  <a:pt x="703935" y="81762"/>
                </a:lnTo>
                <a:lnTo>
                  <a:pt x="676084" y="115912"/>
                </a:lnTo>
                <a:lnTo>
                  <a:pt x="647839" y="151701"/>
                </a:lnTo>
                <a:lnTo>
                  <a:pt x="619188" y="189115"/>
                </a:lnTo>
                <a:lnTo>
                  <a:pt x="590143" y="228168"/>
                </a:lnTo>
                <a:lnTo>
                  <a:pt x="560705" y="268846"/>
                </a:lnTo>
                <a:lnTo>
                  <a:pt x="530860" y="311162"/>
                </a:lnTo>
                <a:lnTo>
                  <a:pt x="500621" y="355117"/>
                </a:lnTo>
                <a:lnTo>
                  <a:pt x="469976" y="400710"/>
                </a:lnTo>
                <a:lnTo>
                  <a:pt x="438937" y="447929"/>
                </a:lnTo>
                <a:lnTo>
                  <a:pt x="407492" y="496785"/>
                </a:lnTo>
                <a:lnTo>
                  <a:pt x="375653" y="547268"/>
                </a:lnTo>
                <a:lnTo>
                  <a:pt x="369265" y="556387"/>
                </a:lnTo>
                <a:lnTo>
                  <a:pt x="363118" y="560959"/>
                </a:lnTo>
                <a:lnTo>
                  <a:pt x="357187" y="560959"/>
                </a:lnTo>
                <a:lnTo>
                  <a:pt x="350380" y="555828"/>
                </a:lnTo>
                <a:lnTo>
                  <a:pt x="341617" y="540435"/>
                </a:lnTo>
                <a:lnTo>
                  <a:pt x="330885" y="514781"/>
                </a:lnTo>
                <a:lnTo>
                  <a:pt x="318185" y="478866"/>
                </a:lnTo>
                <a:lnTo>
                  <a:pt x="310540" y="459701"/>
                </a:lnTo>
                <a:lnTo>
                  <a:pt x="301256" y="446024"/>
                </a:lnTo>
                <a:lnTo>
                  <a:pt x="290360" y="437819"/>
                </a:lnTo>
                <a:lnTo>
                  <a:pt x="277825" y="435076"/>
                </a:lnTo>
                <a:lnTo>
                  <a:pt x="266115" y="436105"/>
                </a:lnTo>
                <a:lnTo>
                  <a:pt x="225844" y="451497"/>
                </a:lnTo>
                <a:lnTo>
                  <a:pt x="189928" y="478688"/>
                </a:lnTo>
                <a:lnTo>
                  <a:pt x="177952" y="506907"/>
                </a:lnTo>
                <a:lnTo>
                  <a:pt x="180174" y="525119"/>
                </a:lnTo>
                <a:lnTo>
                  <a:pt x="197967" y="590791"/>
                </a:lnTo>
                <a:lnTo>
                  <a:pt x="213525" y="638251"/>
                </a:lnTo>
                <a:lnTo>
                  <a:pt x="228739" y="680199"/>
                </a:lnTo>
                <a:lnTo>
                  <a:pt x="256108" y="732536"/>
                </a:lnTo>
                <a:lnTo>
                  <a:pt x="304292" y="746772"/>
                </a:lnTo>
                <a:lnTo>
                  <a:pt x="326402" y="747026"/>
                </a:lnTo>
                <a:lnTo>
                  <a:pt x="348627" y="745490"/>
                </a:lnTo>
                <a:lnTo>
                  <a:pt x="366763" y="740867"/>
                </a:lnTo>
                <a:lnTo>
                  <a:pt x="380784" y="733171"/>
                </a:lnTo>
                <a:lnTo>
                  <a:pt x="390702" y="722401"/>
                </a:lnTo>
                <a:lnTo>
                  <a:pt x="419074" y="678421"/>
                </a:lnTo>
                <a:lnTo>
                  <a:pt x="447738" y="634707"/>
                </a:lnTo>
                <a:lnTo>
                  <a:pt x="476707" y="591273"/>
                </a:lnTo>
                <a:lnTo>
                  <a:pt x="505968" y="548132"/>
                </a:lnTo>
                <a:lnTo>
                  <a:pt x="535533" y="505256"/>
                </a:lnTo>
                <a:lnTo>
                  <a:pt x="565404" y="462661"/>
                </a:lnTo>
                <a:lnTo>
                  <a:pt x="595566" y="420344"/>
                </a:lnTo>
                <a:lnTo>
                  <a:pt x="626033" y="378307"/>
                </a:lnTo>
                <a:lnTo>
                  <a:pt x="656793" y="336537"/>
                </a:lnTo>
                <a:lnTo>
                  <a:pt x="687857" y="295059"/>
                </a:lnTo>
                <a:lnTo>
                  <a:pt x="719213" y="253847"/>
                </a:lnTo>
                <a:lnTo>
                  <a:pt x="750874" y="212928"/>
                </a:lnTo>
                <a:lnTo>
                  <a:pt x="782840" y="172275"/>
                </a:lnTo>
                <a:lnTo>
                  <a:pt x="815098" y="131902"/>
                </a:lnTo>
                <a:lnTo>
                  <a:pt x="847661" y="91808"/>
                </a:lnTo>
                <a:lnTo>
                  <a:pt x="880516" y="51993"/>
                </a:lnTo>
                <a:lnTo>
                  <a:pt x="890397" y="39116"/>
                </a:lnTo>
                <a:lnTo>
                  <a:pt x="897445" y="28562"/>
                </a:lnTo>
                <a:lnTo>
                  <a:pt x="901674" y="20307"/>
                </a:lnTo>
                <a:lnTo>
                  <a:pt x="903084" y="14363"/>
                </a:lnTo>
                <a:lnTo>
                  <a:pt x="903084" y="10261"/>
                </a:lnTo>
                <a:close/>
              </a:path>
            </a:pathLst>
          </a:custGeom>
          <a:solidFill>
            <a:srgbClr val="0E5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548055" y="1528782"/>
            <a:ext cx="12757785" cy="1279838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0"/>
              </a:spcBef>
            </a:pPr>
            <a:r>
              <a:rPr lang="ru-RU" spc="1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СТАНЬТЕ</a:t>
            </a:r>
            <a:r>
              <a:rPr lang="ru-RU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1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ВОСТРЕБОВАННЫМ</a:t>
            </a:r>
            <a:r>
              <a:rPr lang="ru-RU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СПЕЦИАЛИСТОМ</a:t>
            </a:r>
            <a:br>
              <a:rPr lang="ru-RU" spc="9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pc="7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</a:t>
            </a:r>
            <a:r>
              <a:rPr lang="ru-RU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1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ОБЛАСТИ</a:t>
            </a:r>
            <a:r>
              <a:rPr lang="ru-RU" spc="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УПРАВЛЕНИЯ ПЕРСОНАЛОМ</a:t>
            </a:r>
            <a:endParaRPr lang="ru-RU" spc="8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16318" y="8758218"/>
            <a:ext cx="903605" cy="934719"/>
          </a:xfrm>
          <a:custGeom>
            <a:avLst/>
            <a:gdLst/>
            <a:ahLst/>
            <a:cxnLst/>
            <a:rect l="l" t="t" r="r" b="b"/>
            <a:pathLst>
              <a:path w="903604" h="934720">
                <a:moveTo>
                  <a:pt x="882154" y="493090"/>
                </a:moveTo>
                <a:lnTo>
                  <a:pt x="879246" y="441490"/>
                </a:lnTo>
                <a:lnTo>
                  <a:pt x="870699" y="391896"/>
                </a:lnTo>
                <a:lnTo>
                  <a:pt x="856818" y="344487"/>
                </a:lnTo>
                <a:lnTo>
                  <a:pt x="837907" y="299427"/>
                </a:lnTo>
                <a:lnTo>
                  <a:pt x="814273" y="256870"/>
                </a:lnTo>
                <a:lnTo>
                  <a:pt x="786193" y="216979"/>
                </a:lnTo>
                <a:lnTo>
                  <a:pt x="744664" y="266204"/>
                </a:lnTo>
                <a:lnTo>
                  <a:pt x="772502" y="306044"/>
                </a:lnTo>
                <a:lnTo>
                  <a:pt x="793191" y="348132"/>
                </a:lnTo>
                <a:lnTo>
                  <a:pt x="807300" y="392976"/>
                </a:lnTo>
                <a:lnTo>
                  <a:pt x="815352" y="441121"/>
                </a:lnTo>
                <a:lnTo>
                  <a:pt x="817918" y="493090"/>
                </a:lnTo>
                <a:lnTo>
                  <a:pt x="814984" y="540397"/>
                </a:lnTo>
                <a:lnTo>
                  <a:pt x="806424" y="585939"/>
                </a:lnTo>
                <a:lnTo>
                  <a:pt x="792581" y="629373"/>
                </a:lnTo>
                <a:lnTo>
                  <a:pt x="773811" y="670318"/>
                </a:lnTo>
                <a:lnTo>
                  <a:pt x="750468" y="708456"/>
                </a:lnTo>
                <a:lnTo>
                  <a:pt x="722896" y="743407"/>
                </a:lnTo>
                <a:lnTo>
                  <a:pt x="691438" y="774852"/>
                </a:lnTo>
                <a:lnTo>
                  <a:pt x="656475" y="802411"/>
                </a:lnTo>
                <a:lnTo>
                  <a:pt x="618324" y="825754"/>
                </a:lnTo>
                <a:lnTo>
                  <a:pt x="577367" y="844511"/>
                </a:lnTo>
                <a:lnTo>
                  <a:pt x="533933" y="858342"/>
                </a:lnTo>
                <a:lnTo>
                  <a:pt x="488391" y="866902"/>
                </a:lnTo>
                <a:lnTo>
                  <a:pt x="441071" y="869835"/>
                </a:lnTo>
                <a:lnTo>
                  <a:pt x="393750" y="866902"/>
                </a:lnTo>
                <a:lnTo>
                  <a:pt x="348208" y="858342"/>
                </a:lnTo>
                <a:lnTo>
                  <a:pt x="304774" y="844511"/>
                </a:lnTo>
                <a:lnTo>
                  <a:pt x="263817" y="825754"/>
                </a:lnTo>
                <a:lnTo>
                  <a:pt x="225666" y="802411"/>
                </a:lnTo>
                <a:lnTo>
                  <a:pt x="190703" y="774852"/>
                </a:lnTo>
                <a:lnTo>
                  <a:pt x="159258" y="743407"/>
                </a:lnTo>
                <a:lnTo>
                  <a:pt x="131686" y="708456"/>
                </a:lnTo>
                <a:lnTo>
                  <a:pt x="108331" y="670318"/>
                </a:lnTo>
                <a:lnTo>
                  <a:pt x="89560" y="629373"/>
                </a:lnTo>
                <a:lnTo>
                  <a:pt x="75717" y="585939"/>
                </a:lnTo>
                <a:lnTo>
                  <a:pt x="67157" y="540397"/>
                </a:lnTo>
                <a:lnTo>
                  <a:pt x="64223" y="493090"/>
                </a:lnTo>
                <a:lnTo>
                  <a:pt x="67157" y="445770"/>
                </a:lnTo>
                <a:lnTo>
                  <a:pt x="75717" y="400227"/>
                </a:lnTo>
                <a:lnTo>
                  <a:pt x="89560" y="356793"/>
                </a:lnTo>
                <a:lnTo>
                  <a:pt x="108331" y="315823"/>
                </a:lnTo>
                <a:lnTo>
                  <a:pt x="131686" y="277685"/>
                </a:lnTo>
                <a:lnTo>
                  <a:pt x="159258" y="242722"/>
                </a:lnTo>
                <a:lnTo>
                  <a:pt x="190703" y="211264"/>
                </a:lnTo>
                <a:lnTo>
                  <a:pt x="225666" y="183692"/>
                </a:lnTo>
                <a:lnTo>
                  <a:pt x="263817" y="160350"/>
                </a:lnTo>
                <a:lnTo>
                  <a:pt x="304774" y="141579"/>
                </a:lnTo>
                <a:lnTo>
                  <a:pt x="348208" y="127736"/>
                </a:lnTo>
                <a:lnTo>
                  <a:pt x="393750" y="119176"/>
                </a:lnTo>
                <a:lnTo>
                  <a:pt x="441071" y="116243"/>
                </a:lnTo>
                <a:lnTo>
                  <a:pt x="487794" y="118186"/>
                </a:lnTo>
                <a:lnTo>
                  <a:pt x="530275" y="124701"/>
                </a:lnTo>
                <a:lnTo>
                  <a:pt x="570471" y="136804"/>
                </a:lnTo>
                <a:lnTo>
                  <a:pt x="610387" y="155498"/>
                </a:lnTo>
                <a:lnTo>
                  <a:pt x="649846" y="103682"/>
                </a:lnTo>
                <a:lnTo>
                  <a:pt x="601421" y="80911"/>
                </a:lnTo>
                <a:lnTo>
                  <a:pt x="550672" y="64770"/>
                </a:lnTo>
                <a:lnTo>
                  <a:pt x="497319" y="55181"/>
                </a:lnTo>
                <a:lnTo>
                  <a:pt x="441071" y="52006"/>
                </a:lnTo>
                <a:lnTo>
                  <a:pt x="393103" y="54597"/>
                </a:lnTo>
                <a:lnTo>
                  <a:pt x="346595" y="62204"/>
                </a:lnTo>
                <a:lnTo>
                  <a:pt x="301840" y="74536"/>
                </a:lnTo>
                <a:lnTo>
                  <a:pt x="259105" y="91338"/>
                </a:lnTo>
                <a:lnTo>
                  <a:pt x="218668" y="112331"/>
                </a:lnTo>
                <a:lnTo>
                  <a:pt x="180784" y="137248"/>
                </a:lnTo>
                <a:lnTo>
                  <a:pt x="145745" y="165811"/>
                </a:lnTo>
                <a:lnTo>
                  <a:pt x="113804" y="197751"/>
                </a:lnTo>
                <a:lnTo>
                  <a:pt x="85242" y="232791"/>
                </a:lnTo>
                <a:lnTo>
                  <a:pt x="60325" y="270675"/>
                </a:lnTo>
                <a:lnTo>
                  <a:pt x="39331" y="311124"/>
                </a:lnTo>
                <a:lnTo>
                  <a:pt x="22529" y="353860"/>
                </a:lnTo>
                <a:lnTo>
                  <a:pt x="10198" y="398602"/>
                </a:lnTo>
                <a:lnTo>
                  <a:pt x="2590" y="445109"/>
                </a:lnTo>
                <a:lnTo>
                  <a:pt x="0" y="493090"/>
                </a:lnTo>
                <a:lnTo>
                  <a:pt x="2590" y="541070"/>
                </a:lnTo>
                <a:lnTo>
                  <a:pt x="10198" y="587565"/>
                </a:lnTo>
                <a:lnTo>
                  <a:pt x="22529" y="632320"/>
                </a:lnTo>
                <a:lnTo>
                  <a:pt x="39331" y="675055"/>
                </a:lnTo>
                <a:lnTo>
                  <a:pt x="60325" y="715492"/>
                </a:lnTo>
                <a:lnTo>
                  <a:pt x="85242" y="753376"/>
                </a:lnTo>
                <a:lnTo>
                  <a:pt x="113804" y="788428"/>
                </a:lnTo>
                <a:lnTo>
                  <a:pt x="145745" y="820369"/>
                </a:lnTo>
                <a:lnTo>
                  <a:pt x="180784" y="848931"/>
                </a:lnTo>
                <a:lnTo>
                  <a:pt x="218668" y="873836"/>
                </a:lnTo>
                <a:lnTo>
                  <a:pt x="259105" y="894829"/>
                </a:lnTo>
                <a:lnTo>
                  <a:pt x="301840" y="911631"/>
                </a:lnTo>
                <a:lnTo>
                  <a:pt x="346595" y="923975"/>
                </a:lnTo>
                <a:lnTo>
                  <a:pt x="393103" y="931570"/>
                </a:lnTo>
                <a:lnTo>
                  <a:pt x="441071" y="934161"/>
                </a:lnTo>
                <a:lnTo>
                  <a:pt x="489051" y="931570"/>
                </a:lnTo>
                <a:lnTo>
                  <a:pt x="535559" y="923975"/>
                </a:lnTo>
                <a:lnTo>
                  <a:pt x="580313" y="911631"/>
                </a:lnTo>
                <a:lnTo>
                  <a:pt x="623049" y="894829"/>
                </a:lnTo>
                <a:lnTo>
                  <a:pt x="663486" y="873836"/>
                </a:lnTo>
                <a:lnTo>
                  <a:pt x="701370" y="848931"/>
                </a:lnTo>
                <a:lnTo>
                  <a:pt x="736409" y="820369"/>
                </a:lnTo>
                <a:lnTo>
                  <a:pt x="768350" y="788428"/>
                </a:lnTo>
                <a:lnTo>
                  <a:pt x="796912" y="753376"/>
                </a:lnTo>
                <a:lnTo>
                  <a:pt x="821829" y="715492"/>
                </a:lnTo>
                <a:lnTo>
                  <a:pt x="842822" y="675055"/>
                </a:lnTo>
                <a:lnTo>
                  <a:pt x="859624" y="632320"/>
                </a:lnTo>
                <a:lnTo>
                  <a:pt x="871956" y="587565"/>
                </a:lnTo>
                <a:lnTo>
                  <a:pt x="879563" y="541070"/>
                </a:lnTo>
                <a:lnTo>
                  <a:pt x="882154" y="493090"/>
                </a:lnTo>
                <a:close/>
              </a:path>
              <a:path w="903604" h="934720">
                <a:moveTo>
                  <a:pt x="903084" y="10261"/>
                </a:moveTo>
                <a:lnTo>
                  <a:pt x="866152" y="0"/>
                </a:lnTo>
                <a:lnTo>
                  <a:pt x="823099" y="3073"/>
                </a:lnTo>
                <a:lnTo>
                  <a:pt x="755713" y="27698"/>
                </a:lnTo>
                <a:lnTo>
                  <a:pt x="703935" y="81762"/>
                </a:lnTo>
                <a:lnTo>
                  <a:pt x="676084" y="115912"/>
                </a:lnTo>
                <a:lnTo>
                  <a:pt x="647839" y="151688"/>
                </a:lnTo>
                <a:lnTo>
                  <a:pt x="619188" y="189115"/>
                </a:lnTo>
                <a:lnTo>
                  <a:pt x="590143" y="228155"/>
                </a:lnTo>
                <a:lnTo>
                  <a:pt x="560705" y="268846"/>
                </a:lnTo>
                <a:lnTo>
                  <a:pt x="530860" y="311162"/>
                </a:lnTo>
                <a:lnTo>
                  <a:pt x="500621" y="355117"/>
                </a:lnTo>
                <a:lnTo>
                  <a:pt x="469976" y="400697"/>
                </a:lnTo>
                <a:lnTo>
                  <a:pt x="438937" y="447929"/>
                </a:lnTo>
                <a:lnTo>
                  <a:pt x="407492" y="496773"/>
                </a:lnTo>
                <a:lnTo>
                  <a:pt x="375653" y="547268"/>
                </a:lnTo>
                <a:lnTo>
                  <a:pt x="369265" y="556387"/>
                </a:lnTo>
                <a:lnTo>
                  <a:pt x="363118" y="560946"/>
                </a:lnTo>
                <a:lnTo>
                  <a:pt x="357187" y="560946"/>
                </a:lnTo>
                <a:lnTo>
                  <a:pt x="350380" y="555815"/>
                </a:lnTo>
                <a:lnTo>
                  <a:pt x="341617" y="540423"/>
                </a:lnTo>
                <a:lnTo>
                  <a:pt x="330885" y="514769"/>
                </a:lnTo>
                <a:lnTo>
                  <a:pt x="318185" y="478853"/>
                </a:lnTo>
                <a:lnTo>
                  <a:pt x="310540" y="459701"/>
                </a:lnTo>
                <a:lnTo>
                  <a:pt x="301256" y="446024"/>
                </a:lnTo>
                <a:lnTo>
                  <a:pt x="290360" y="437819"/>
                </a:lnTo>
                <a:lnTo>
                  <a:pt x="277825" y="435076"/>
                </a:lnTo>
                <a:lnTo>
                  <a:pt x="266115" y="436105"/>
                </a:lnTo>
                <a:lnTo>
                  <a:pt x="225844" y="451497"/>
                </a:lnTo>
                <a:lnTo>
                  <a:pt x="189928" y="478688"/>
                </a:lnTo>
                <a:lnTo>
                  <a:pt x="177952" y="506907"/>
                </a:lnTo>
                <a:lnTo>
                  <a:pt x="180174" y="525119"/>
                </a:lnTo>
                <a:lnTo>
                  <a:pt x="197967" y="590791"/>
                </a:lnTo>
                <a:lnTo>
                  <a:pt x="213525" y="638251"/>
                </a:lnTo>
                <a:lnTo>
                  <a:pt x="228739" y="680199"/>
                </a:lnTo>
                <a:lnTo>
                  <a:pt x="256108" y="732536"/>
                </a:lnTo>
                <a:lnTo>
                  <a:pt x="304292" y="746772"/>
                </a:lnTo>
                <a:lnTo>
                  <a:pt x="326402" y="747026"/>
                </a:lnTo>
                <a:lnTo>
                  <a:pt x="348627" y="745490"/>
                </a:lnTo>
                <a:lnTo>
                  <a:pt x="366763" y="740867"/>
                </a:lnTo>
                <a:lnTo>
                  <a:pt x="380784" y="733171"/>
                </a:lnTo>
                <a:lnTo>
                  <a:pt x="390702" y="722401"/>
                </a:lnTo>
                <a:lnTo>
                  <a:pt x="419074" y="678408"/>
                </a:lnTo>
                <a:lnTo>
                  <a:pt x="447738" y="634707"/>
                </a:lnTo>
                <a:lnTo>
                  <a:pt x="476707" y="591273"/>
                </a:lnTo>
                <a:lnTo>
                  <a:pt x="505968" y="548132"/>
                </a:lnTo>
                <a:lnTo>
                  <a:pt x="535533" y="505256"/>
                </a:lnTo>
                <a:lnTo>
                  <a:pt x="565404" y="462661"/>
                </a:lnTo>
                <a:lnTo>
                  <a:pt x="595566" y="420344"/>
                </a:lnTo>
                <a:lnTo>
                  <a:pt x="626033" y="378294"/>
                </a:lnTo>
                <a:lnTo>
                  <a:pt x="656793" y="336537"/>
                </a:lnTo>
                <a:lnTo>
                  <a:pt x="687857" y="295059"/>
                </a:lnTo>
                <a:lnTo>
                  <a:pt x="719213" y="253847"/>
                </a:lnTo>
                <a:lnTo>
                  <a:pt x="750874" y="212915"/>
                </a:lnTo>
                <a:lnTo>
                  <a:pt x="782840" y="172275"/>
                </a:lnTo>
                <a:lnTo>
                  <a:pt x="815098" y="131902"/>
                </a:lnTo>
                <a:lnTo>
                  <a:pt x="847661" y="91808"/>
                </a:lnTo>
                <a:lnTo>
                  <a:pt x="880516" y="51993"/>
                </a:lnTo>
                <a:lnTo>
                  <a:pt x="890397" y="39116"/>
                </a:lnTo>
                <a:lnTo>
                  <a:pt x="897445" y="28562"/>
                </a:lnTo>
                <a:lnTo>
                  <a:pt x="901674" y="20307"/>
                </a:lnTo>
                <a:lnTo>
                  <a:pt x="903084" y="14363"/>
                </a:lnTo>
                <a:lnTo>
                  <a:pt x="903084" y="10261"/>
                </a:lnTo>
                <a:close/>
              </a:path>
            </a:pathLst>
          </a:custGeom>
          <a:solidFill>
            <a:srgbClr val="0E544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/>
          <p:nvPr/>
        </p:nvSpPr>
        <p:spPr>
          <a:xfrm>
            <a:off x="4116318" y="7336497"/>
            <a:ext cx="903605" cy="934719"/>
          </a:xfrm>
          <a:custGeom>
            <a:avLst/>
            <a:gdLst/>
            <a:ahLst/>
            <a:cxnLst/>
            <a:rect l="l" t="t" r="r" b="b"/>
            <a:pathLst>
              <a:path w="903604" h="934720">
                <a:moveTo>
                  <a:pt x="882154" y="493090"/>
                </a:moveTo>
                <a:lnTo>
                  <a:pt x="879246" y="441490"/>
                </a:lnTo>
                <a:lnTo>
                  <a:pt x="870699" y="391909"/>
                </a:lnTo>
                <a:lnTo>
                  <a:pt x="856818" y="344500"/>
                </a:lnTo>
                <a:lnTo>
                  <a:pt x="837907" y="299440"/>
                </a:lnTo>
                <a:lnTo>
                  <a:pt x="814273" y="256870"/>
                </a:lnTo>
                <a:lnTo>
                  <a:pt x="786193" y="216979"/>
                </a:lnTo>
                <a:lnTo>
                  <a:pt x="744664" y="266204"/>
                </a:lnTo>
                <a:lnTo>
                  <a:pt x="772502" y="306057"/>
                </a:lnTo>
                <a:lnTo>
                  <a:pt x="793191" y="348132"/>
                </a:lnTo>
                <a:lnTo>
                  <a:pt x="807300" y="392988"/>
                </a:lnTo>
                <a:lnTo>
                  <a:pt x="815352" y="441134"/>
                </a:lnTo>
                <a:lnTo>
                  <a:pt x="817918" y="493090"/>
                </a:lnTo>
                <a:lnTo>
                  <a:pt x="814984" y="540410"/>
                </a:lnTo>
                <a:lnTo>
                  <a:pt x="806424" y="585952"/>
                </a:lnTo>
                <a:lnTo>
                  <a:pt x="792581" y="629373"/>
                </a:lnTo>
                <a:lnTo>
                  <a:pt x="773811" y="670331"/>
                </a:lnTo>
                <a:lnTo>
                  <a:pt x="750468" y="708456"/>
                </a:lnTo>
                <a:lnTo>
                  <a:pt x="722896" y="743419"/>
                </a:lnTo>
                <a:lnTo>
                  <a:pt x="691438" y="774852"/>
                </a:lnTo>
                <a:lnTo>
                  <a:pt x="656475" y="802424"/>
                </a:lnTo>
                <a:lnTo>
                  <a:pt x="618324" y="825754"/>
                </a:lnTo>
                <a:lnTo>
                  <a:pt x="577367" y="844511"/>
                </a:lnTo>
                <a:lnTo>
                  <a:pt x="533933" y="858354"/>
                </a:lnTo>
                <a:lnTo>
                  <a:pt x="488391" y="866914"/>
                </a:lnTo>
                <a:lnTo>
                  <a:pt x="441071" y="869848"/>
                </a:lnTo>
                <a:lnTo>
                  <a:pt x="393750" y="866914"/>
                </a:lnTo>
                <a:lnTo>
                  <a:pt x="348208" y="858354"/>
                </a:lnTo>
                <a:lnTo>
                  <a:pt x="304774" y="844511"/>
                </a:lnTo>
                <a:lnTo>
                  <a:pt x="263817" y="825754"/>
                </a:lnTo>
                <a:lnTo>
                  <a:pt x="225666" y="802424"/>
                </a:lnTo>
                <a:lnTo>
                  <a:pt x="190703" y="774852"/>
                </a:lnTo>
                <a:lnTo>
                  <a:pt x="159258" y="743419"/>
                </a:lnTo>
                <a:lnTo>
                  <a:pt x="131686" y="708456"/>
                </a:lnTo>
                <a:lnTo>
                  <a:pt x="108331" y="670331"/>
                </a:lnTo>
                <a:lnTo>
                  <a:pt x="89560" y="629373"/>
                </a:lnTo>
                <a:lnTo>
                  <a:pt x="75717" y="585952"/>
                </a:lnTo>
                <a:lnTo>
                  <a:pt x="67157" y="540410"/>
                </a:lnTo>
                <a:lnTo>
                  <a:pt x="64223" y="493090"/>
                </a:lnTo>
                <a:lnTo>
                  <a:pt x="67157" y="445782"/>
                </a:lnTo>
                <a:lnTo>
                  <a:pt x="75717" y="400227"/>
                </a:lnTo>
                <a:lnTo>
                  <a:pt x="89560" y="356793"/>
                </a:lnTo>
                <a:lnTo>
                  <a:pt x="108331" y="315836"/>
                </a:lnTo>
                <a:lnTo>
                  <a:pt x="131686" y="277698"/>
                </a:lnTo>
                <a:lnTo>
                  <a:pt x="159258" y="242722"/>
                </a:lnTo>
                <a:lnTo>
                  <a:pt x="190703" y="211277"/>
                </a:lnTo>
                <a:lnTo>
                  <a:pt x="225666" y="183705"/>
                </a:lnTo>
                <a:lnTo>
                  <a:pt x="263817" y="160350"/>
                </a:lnTo>
                <a:lnTo>
                  <a:pt x="304774" y="141579"/>
                </a:lnTo>
                <a:lnTo>
                  <a:pt x="348208" y="127736"/>
                </a:lnTo>
                <a:lnTo>
                  <a:pt x="393750" y="119176"/>
                </a:lnTo>
                <a:lnTo>
                  <a:pt x="441071" y="116243"/>
                </a:lnTo>
                <a:lnTo>
                  <a:pt x="487794" y="118198"/>
                </a:lnTo>
                <a:lnTo>
                  <a:pt x="530275" y="124714"/>
                </a:lnTo>
                <a:lnTo>
                  <a:pt x="570471" y="136817"/>
                </a:lnTo>
                <a:lnTo>
                  <a:pt x="610387" y="155511"/>
                </a:lnTo>
                <a:lnTo>
                  <a:pt x="649846" y="103695"/>
                </a:lnTo>
                <a:lnTo>
                  <a:pt x="601421" y="80911"/>
                </a:lnTo>
                <a:lnTo>
                  <a:pt x="550672" y="64782"/>
                </a:lnTo>
                <a:lnTo>
                  <a:pt x="497319" y="55181"/>
                </a:lnTo>
                <a:lnTo>
                  <a:pt x="441071" y="52019"/>
                </a:lnTo>
                <a:lnTo>
                  <a:pt x="393103" y="54610"/>
                </a:lnTo>
                <a:lnTo>
                  <a:pt x="346595" y="62217"/>
                </a:lnTo>
                <a:lnTo>
                  <a:pt x="301840" y="74549"/>
                </a:lnTo>
                <a:lnTo>
                  <a:pt x="259105" y="91351"/>
                </a:lnTo>
                <a:lnTo>
                  <a:pt x="218668" y="112344"/>
                </a:lnTo>
                <a:lnTo>
                  <a:pt x="180784" y="137261"/>
                </a:lnTo>
                <a:lnTo>
                  <a:pt x="145745" y="165823"/>
                </a:lnTo>
                <a:lnTo>
                  <a:pt x="113804" y="197764"/>
                </a:lnTo>
                <a:lnTo>
                  <a:pt x="85242" y="232803"/>
                </a:lnTo>
                <a:lnTo>
                  <a:pt x="60325" y="270687"/>
                </a:lnTo>
                <a:lnTo>
                  <a:pt x="39331" y="311124"/>
                </a:lnTo>
                <a:lnTo>
                  <a:pt x="22529" y="353860"/>
                </a:lnTo>
                <a:lnTo>
                  <a:pt x="10198" y="398614"/>
                </a:lnTo>
                <a:lnTo>
                  <a:pt x="2590" y="445122"/>
                </a:lnTo>
                <a:lnTo>
                  <a:pt x="0" y="493090"/>
                </a:lnTo>
                <a:lnTo>
                  <a:pt x="2590" y="541070"/>
                </a:lnTo>
                <a:lnTo>
                  <a:pt x="10198" y="587578"/>
                </a:lnTo>
                <a:lnTo>
                  <a:pt x="22529" y="632333"/>
                </a:lnTo>
                <a:lnTo>
                  <a:pt x="39331" y="675068"/>
                </a:lnTo>
                <a:lnTo>
                  <a:pt x="60325" y="715505"/>
                </a:lnTo>
                <a:lnTo>
                  <a:pt x="85242" y="753389"/>
                </a:lnTo>
                <a:lnTo>
                  <a:pt x="113804" y="788428"/>
                </a:lnTo>
                <a:lnTo>
                  <a:pt x="145745" y="820369"/>
                </a:lnTo>
                <a:lnTo>
                  <a:pt x="180784" y="848931"/>
                </a:lnTo>
                <a:lnTo>
                  <a:pt x="218668" y="873848"/>
                </a:lnTo>
                <a:lnTo>
                  <a:pt x="259105" y="894842"/>
                </a:lnTo>
                <a:lnTo>
                  <a:pt x="301840" y="911644"/>
                </a:lnTo>
                <a:lnTo>
                  <a:pt x="346595" y="923975"/>
                </a:lnTo>
                <a:lnTo>
                  <a:pt x="393103" y="931583"/>
                </a:lnTo>
                <a:lnTo>
                  <a:pt x="441071" y="934173"/>
                </a:lnTo>
                <a:lnTo>
                  <a:pt x="489051" y="931583"/>
                </a:lnTo>
                <a:lnTo>
                  <a:pt x="535559" y="923975"/>
                </a:lnTo>
                <a:lnTo>
                  <a:pt x="580313" y="911644"/>
                </a:lnTo>
                <a:lnTo>
                  <a:pt x="623049" y="894842"/>
                </a:lnTo>
                <a:lnTo>
                  <a:pt x="663486" y="873848"/>
                </a:lnTo>
                <a:lnTo>
                  <a:pt x="701370" y="848931"/>
                </a:lnTo>
                <a:lnTo>
                  <a:pt x="736409" y="820369"/>
                </a:lnTo>
                <a:lnTo>
                  <a:pt x="768350" y="788428"/>
                </a:lnTo>
                <a:lnTo>
                  <a:pt x="796912" y="753389"/>
                </a:lnTo>
                <a:lnTo>
                  <a:pt x="821829" y="715505"/>
                </a:lnTo>
                <a:lnTo>
                  <a:pt x="842822" y="675068"/>
                </a:lnTo>
                <a:lnTo>
                  <a:pt x="859624" y="632333"/>
                </a:lnTo>
                <a:lnTo>
                  <a:pt x="871956" y="587578"/>
                </a:lnTo>
                <a:lnTo>
                  <a:pt x="879563" y="541070"/>
                </a:lnTo>
                <a:lnTo>
                  <a:pt x="882154" y="493090"/>
                </a:lnTo>
                <a:close/>
              </a:path>
              <a:path w="903604" h="934720">
                <a:moveTo>
                  <a:pt x="903084" y="10261"/>
                </a:moveTo>
                <a:lnTo>
                  <a:pt x="866152" y="0"/>
                </a:lnTo>
                <a:lnTo>
                  <a:pt x="823099" y="3086"/>
                </a:lnTo>
                <a:lnTo>
                  <a:pt x="755713" y="27711"/>
                </a:lnTo>
                <a:lnTo>
                  <a:pt x="703935" y="81775"/>
                </a:lnTo>
                <a:lnTo>
                  <a:pt x="676084" y="115925"/>
                </a:lnTo>
                <a:lnTo>
                  <a:pt x="647839" y="151701"/>
                </a:lnTo>
                <a:lnTo>
                  <a:pt x="619188" y="189115"/>
                </a:lnTo>
                <a:lnTo>
                  <a:pt x="590143" y="228168"/>
                </a:lnTo>
                <a:lnTo>
                  <a:pt x="560705" y="268846"/>
                </a:lnTo>
                <a:lnTo>
                  <a:pt x="530860" y="311175"/>
                </a:lnTo>
                <a:lnTo>
                  <a:pt x="500621" y="355130"/>
                </a:lnTo>
                <a:lnTo>
                  <a:pt x="469976" y="400710"/>
                </a:lnTo>
                <a:lnTo>
                  <a:pt x="438937" y="447929"/>
                </a:lnTo>
                <a:lnTo>
                  <a:pt x="407492" y="496785"/>
                </a:lnTo>
                <a:lnTo>
                  <a:pt x="375653" y="547281"/>
                </a:lnTo>
                <a:lnTo>
                  <a:pt x="369265" y="556399"/>
                </a:lnTo>
                <a:lnTo>
                  <a:pt x="363118" y="560959"/>
                </a:lnTo>
                <a:lnTo>
                  <a:pt x="357187" y="560959"/>
                </a:lnTo>
                <a:lnTo>
                  <a:pt x="350380" y="555828"/>
                </a:lnTo>
                <a:lnTo>
                  <a:pt x="341617" y="540435"/>
                </a:lnTo>
                <a:lnTo>
                  <a:pt x="330885" y="514781"/>
                </a:lnTo>
                <a:lnTo>
                  <a:pt x="318185" y="478866"/>
                </a:lnTo>
                <a:lnTo>
                  <a:pt x="310540" y="459714"/>
                </a:lnTo>
                <a:lnTo>
                  <a:pt x="301256" y="446036"/>
                </a:lnTo>
                <a:lnTo>
                  <a:pt x="290360" y="437819"/>
                </a:lnTo>
                <a:lnTo>
                  <a:pt x="277825" y="435089"/>
                </a:lnTo>
                <a:lnTo>
                  <a:pt x="266115" y="436105"/>
                </a:lnTo>
                <a:lnTo>
                  <a:pt x="225844" y="451497"/>
                </a:lnTo>
                <a:lnTo>
                  <a:pt x="189928" y="478701"/>
                </a:lnTo>
                <a:lnTo>
                  <a:pt x="177952" y="506920"/>
                </a:lnTo>
                <a:lnTo>
                  <a:pt x="180174" y="525132"/>
                </a:lnTo>
                <a:lnTo>
                  <a:pt x="197967" y="590804"/>
                </a:lnTo>
                <a:lnTo>
                  <a:pt x="213525" y="638263"/>
                </a:lnTo>
                <a:lnTo>
                  <a:pt x="228739" y="680199"/>
                </a:lnTo>
                <a:lnTo>
                  <a:pt x="256108" y="732536"/>
                </a:lnTo>
                <a:lnTo>
                  <a:pt x="304292" y="746772"/>
                </a:lnTo>
                <a:lnTo>
                  <a:pt x="326402" y="747039"/>
                </a:lnTo>
                <a:lnTo>
                  <a:pt x="348627" y="745490"/>
                </a:lnTo>
                <a:lnTo>
                  <a:pt x="366763" y="740879"/>
                </a:lnTo>
                <a:lnTo>
                  <a:pt x="380784" y="733183"/>
                </a:lnTo>
                <a:lnTo>
                  <a:pt x="390702" y="722401"/>
                </a:lnTo>
                <a:lnTo>
                  <a:pt x="419074" y="678421"/>
                </a:lnTo>
                <a:lnTo>
                  <a:pt x="447738" y="634707"/>
                </a:lnTo>
                <a:lnTo>
                  <a:pt x="476707" y="591286"/>
                </a:lnTo>
                <a:lnTo>
                  <a:pt x="505968" y="548132"/>
                </a:lnTo>
                <a:lnTo>
                  <a:pt x="535533" y="505256"/>
                </a:lnTo>
                <a:lnTo>
                  <a:pt x="565404" y="462661"/>
                </a:lnTo>
                <a:lnTo>
                  <a:pt x="595566" y="420344"/>
                </a:lnTo>
                <a:lnTo>
                  <a:pt x="626033" y="378307"/>
                </a:lnTo>
                <a:lnTo>
                  <a:pt x="656793" y="336550"/>
                </a:lnTo>
                <a:lnTo>
                  <a:pt x="687857" y="295059"/>
                </a:lnTo>
                <a:lnTo>
                  <a:pt x="719213" y="253860"/>
                </a:lnTo>
                <a:lnTo>
                  <a:pt x="750874" y="212928"/>
                </a:lnTo>
                <a:lnTo>
                  <a:pt x="782840" y="172275"/>
                </a:lnTo>
                <a:lnTo>
                  <a:pt x="815098" y="131902"/>
                </a:lnTo>
                <a:lnTo>
                  <a:pt x="847661" y="91808"/>
                </a:lnTo>
                <a:lnTo>
                  <a:pt x="880516" y="51993"/>
                </a:lnTo>
                <a:lnTo>
                  <a:pt x="890397" y="39128"/>
                </a:lnTo>
                <a:lnTo>
                  <a:pt x="897445" y="28562"/>
                </a:lnTo>
                <a:lnTo>
                  <a:pt x="901674" y="20320"/>
                </a:lnTo>
                <a:lnTo>
                  <a:pt x="903084" y="14376"/>
                </a:lnTo>
                <a:lnTo>
                  <a:pt x="903084" y="10261"/>
                </a:lnTo>
                <a:close/>
              </a:path>
            </a:pathLst>
          </a:custGeom>
          <a:solidFill>
            <a:srgbClr val="0E54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368715" y="4633780"/>
            <a:ext cx="10923270" cy="500778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ru-RU" sz="4100" spc="114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КЛЮЧЕВЫЕ</a:t>
            </a:r>
            <a:r>
              <a:rPr lang="ru-RU" sz="4100" spc="20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100" spc="50" dirty="0">
                <a:solidFill>
                  <a:srgbClr val="53535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КОМПЕТЕНЦИИ:</a:t>
            </a:r>
            <a:endParaRPr lang="ru-RU" sz="4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lang="ru-RU" sz="4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/>
            <a:r>
              <a:rPr lang="ru-RU" sz="2850" spc="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ПЕРСОНАЛОМ (ПЛАНИРОВАНИЕ, НАЙМ, ОЦЕНКА, ОБУЧЕНИЕ, МОТИВАЦИЯ)</a:t>
            </a:r>
            <a:endParaRPr lang="ru-RU" sz="28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929764">
              <a:spcBef>
                <a:spcPts val="1200"/>
              </a:spcBef>
            </a:pPr>
            <a:endParaRPr lang="ru-RU" sz="2850" spc="50" dirty="0">
              <a:solidFill>
                <a:srgbClr val="0E54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929764">
              <a:spcBef>
                <a:spcPts val="1200"/>
              </a:spcBef>
            </a:pPr>
            <a:r>
              <a:rPr lang="ru-RU" sz="2850" spc="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КОММУНИКАЦИЯ И КОНСУЛЬТИРОВАНИЕ</a:t>
            </a:r>
          </a:p>
          <a:p>
            <a:pPr marL="12700" marR="1929764">
              <a:spcBef>
                <a:spcPts val="1200"/>
              </a:spcBef>
            </a:pPr>
            <a:endParaRPr lang="ru-RU" sz="2850" spc="50" dirty="0">
              <a:solidFill>
                <a:srgbClr val="0E544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2700" marR="1929764">
              <a:spcBef>
                <a:spcPts val="1200"/>
              </a:spcBef>
            </a:pPr>
            <a:r>
              <a:rPr lang="ru-RU" sz="2850" spc="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УПРАВЛЕНИЕ КОНФЛИКТАМИ И ВЕДЕНИЕ ПЕРЕГОВОРОВ</a:t>
            </a:r>
          </a:p>
        </p:txBody>
      </p:sp>
      <p:pic>
        <p:nvPicPr>
          <p:cNvPr id="12" name="Рисунок 11" descr="Школьник">
            <a:extLst>
              <a:ext uri="{FF2B5EF4-FFF2-40B4-BE49-F238E27FC236}">
                <a16:creationId xmlns:a16="http://schemas.microsoft.com/office/drawing/2014/main" id="{6E63170D-8F70-CB99-F005-D890064C2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5902" y="1228986"/>
            <a:ext cx="3100416" cy="3100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5902" y="800207"/>
            <a:ext cx="16097250" cy="3533775"/>
            <a:chOff x="1015902" y="800207"/>
            <a:chExt cx="16097250" cy="35337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5902" y="800207"/>
              <a:ext cx="16097248" cy="35337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425395" y="1555246"/>
              <a:ext cx="1943100" cy="1408430"/>
            </a:xfrm>
            <a:custGeom>
              <a:avLst/>
              <a:gdLst/>
              <a:ahLst/>
              <a:cxnLst/>
              <a:rect l="l" t="t" r="r" b="b"/>
              <a:pathLst>
                <a:path w="1943100" h="1408430">
                  <a:moveTo>
                    <a:pt x="1054389" y="1407929"/>
                  </a:moveTo>
                  <a:lnTo>
                    <a:pt x="894897" y="1407929"/>
                  </a:lnTo>
                  <a:lnTo>
                    <a:pt x="838975" y="1403774"/>
                  </a:lnTo>
                  <a:lnTo>
                    <a:pt x="771996" y="1396095"/>
                  </a:lnTo>
                  <a:lnTo>
                    <a:pt x="707331" y="1386438"/>
                  </a:lnTo>
                  <a:lnTo>
                    <a:pt x="646020" y="1375436"/>
                  </a:lnTo>
                  <a:lnTo>
                    <a:pt x="589102" y="1363719"/>
                  </a:lnTo>
                  <a:lnTo>
                    <a:pt x="537615" y="1351919"/>
                  </a:lnTo>
                  <a:lnTo>
                    <a:pt x="492600" y="1340668"/>
                  </a:lnTo>
                  <a:lnTo>
                    <a:pt x="455096" y="1330598"/>
                  </a:lnTo>
                  <a:lnTo>
                    <a:pt x="406776" y="1316523"/>
                  </a:lnTo>
                  <a:lnTo>
                    <a:pt x="371006" y="1305062"/>
                  </a:lnTo>
                  <a:lnTo>
                    <a:pt x="374978" y="555588"/>
                  </a:lnTo>
                  <a:lnTo>
                    <a:pt x="0" y="401140"/>
                  </a:lnTo>
                  <a:lnTo>
                    <a:pt x="973782" y="0"/>
                  </a:lnTo>
                  <a:lnTo>
                    <a:pt x="1177241" y="83813"/>
                  </a:lnTo>
                  <a:lnTo>
                    <a:pt x="974169" y="83813"/>
                  </a:lnTo>
                  <a:lnTo>
                    <a:pt x="203476" y="401140"/>
                  </a:lnTo>
                  <a:lnTo>
                    <a:pt x="655781" y="587466"/>
                  </a:lnTo>
                  <a:lnTo>
                    <a:pt x="452300" y="587466"/>
                  </a:lnTo>
                  <a:lnTo>
                    <a:pt x="449877" y="1054591"/>
                  </a:lnTo>
                  <a:lnTo>
                    <a:pt x="507200" y="1070382"/>
                  </a:lnTo>
                  <a:lnTo>
                    <a:pt x="545345" y="1080043"/>
                  </a:lnTo>
                  <a:lnTo>
                    <a:pt x="588779" y="1090274"/>
                  </a:lnTo>
                  <a:lnTo>
                    <a:pt x="636725" y="1100618"/>
                  </a:lnTo>
                  <a:lnTo>
                    <a:pt x="688407" y="1110621"/>
                  </a:lnTo>
                  <a:lnTo>
                    <a:pt x="743051" y="1119827"/>
                  </a:lnTo>
                  <a:lnTo>
                    <a:pt x="799879" y="1127780"/>
                  </a:lnTo>
                  <a:lnTo>
                    <a:pt x="858118" y="1134025"/>
                  </a:lnTo>
                  <a:lnTo>
                    <a:pt x="875174" y="1135207"/>
                  </a:lnTo>
                  <a:lnTo>
                    <a:pt x="449393" y="1135207"/>
                  </a:lnTo>
                  <a:lnTo>
                    <a:pt x="448811" y="1248185"/>
                  </a:lnTo>
                  <a:lnTo>
                    <a:pt x="505893" y="1263939"/>
                  </a:lnTo>
                  <a:lnTo>
                    <a:pt x="544065" y="1273624"/>
                  </a:lnTo>
                  <a:lnTo>
                    <a:pt x="587599" y="1283898"/>
                  </a:lnTo>
                  <a:lnTo>
                    <a:pt x="635700" y="1294301"/>
                  </a:lnTo>
                  <a:lnTo>
                    <a:pt x="687573" y="1304369"/>
                  </a:lnTo>
                  <a:lnTo>
                    <a:pt x="742425" y="1313643"/>
                  </a:lnTo>
                  <a:lnTo>
                    <a:pt x="799459" y="1321659"/>
                  </a:lnTo>
                  <a:lnTo>
                    <a:pt x="857883" y="1327957"/>
                  </a:lnTo>
                  <a:lnTo>
                    <a:pt x="916902" y="1332074"/>
                  </a:lnTo>
                  <a:lnTo>
                    <a:pt x="975720" y="1333549"/>
                  </a:lnTo>
                  <a:lnTo>
                    <a:pt x="1466353" y="1333549"/>
                  </a:lnTo>
                  <a:lnTo>
                    <a:pt x="1455767" y="1336592"/>
                  </a:lnTo>
                  <a:lnTo>
                    <a:pt x="1411247" y="1348496"/>
                  </a:lnTo>
                  <a:lnTo>
                    <a:pt x="1360279" y="1360982"/>
                  </a:lnTo>
                  <a:lnTo>
                    <a:pt x="1303875" y="1373381"/>
                  </a:lnTo>
                  <a:lnTo>
                    <a:pt x="1243046" y="1385024"/>
                  </a:lnTo>
                  <a:lnTo>
                    <a:pt x="1178805" y="1395244"/>
                  </a:lnTo>
                  <a:lnTo>
                    <a:pt x="1112162" y="1403372"/>
                  </a:lnTo>
                  <a:lnTo>
                    <a:pt x="1054389" y="1407929"/>
                  </a:lnTo>
                  <a:close/>
                </a:path>
                <a:path w="1943100" h="1408430">
                  <a:moveTo>
                    <a:pt x="1177377" y="718467"/>
                  </a:moveTo>
                  <a:lnTo>
                    <a:pt x="973782" y="718467"/>
                  </a:lnTo>
                  <a:lnTo>
                    <a:pt x="1744087" y="401140"/>
                  </a:lnTo>
                  <a:lnTo>
                    <a:pt x="974169" y="83813"/>
                  </a:lnTo>
                  <a:lnTo>
                    <a:pt x="1177241" y="83813"/>
                  </a:lnTo>
                  <a:lnTo>
                    <a:pt x="1943100" y="399301"/>
                  </a:lnTo>
                  <a:lnTo>
                    <a:pt x="1943100" y="402980"/>
                  </a:lnTo>
                  <a:lnTo>
                    <a:pt x="1772187" y="473422"/>
                  </a:lnTo>
                  <a:lnTo>
                    <a:pt x="1772187" y="504913"/>
                  </a:lnTo>
                  <a:lnTo>
                    <a:pt x="1694671" y="504913"/>
                  </a:lnTo>
                  <a:lnTo>
                    <a:pt x="1574233" y="554523"/>
                  </a:lnTo>
                  <a:lnTo>
                    <a:pt x="1574279" y="586885"/>
                  </a:lnTo>
                  <a:lnTo>
                    <a:pt x="1497008" y="586885"/>
                  </a:lnTo>
                  <a:lnTo>
                    <a:pt x="1177377" y="718467"/>
                  </a:lnTo>
                  <a:close/>
                </a:path>
                <a:path w="1943100" h="1408430">
                  <a:moveTo>
                    <a:pt x="1849508" y="1078330"/>
                  </a:moveTo>
                  <a:lnTo>
                    <a:pt x="1616963" y="1078330"/>
                  </a:lnTo>
                  <a:lnTo>
                    <a:pt x="1644505" y="820964"/>
                  </a:lnTo>
                  <a:lnTo>
                    <a:pt x="1664228" y="779757"/>
                  </a:lnTo>
                  <a:lnTo>
                    <a:pt x="1694671" y="756837"/>
                  </a:lnTo>
                  <a:lnTo>
                    <a:pt x="1694671" y="504913"/>
                  </a:lnTo>
                  <a:lnTo>
                    <a:pt x="1772187" y="504913"/>
                  </a:lnTo>
                  <a:lnTo>
                    <a:pt x="1772187" y="757612"/>
                  </a:lnTo>
                  <a:lnTo>
                    <a:pt x="1779152" y="760907"/>
                  </a:lnTo>
                  <a:lnTo>
                    <a:pt x="1811482" y="793135"/>
                  </a:lnTo>
                  <a:lnTo>
                    <a:pt x="1822706" y="826061"/>
                  </a:lnTo>
                  <a:lnTo>
                    <a:pt x="1730090" y="826061"/>
                  </a:lnTo>
                  <a:lnTo>
                    <a:pt x="1727232" y="827172"/>
                  </a:lnTo>
                  <a:lnTo>
                    <a:pt x="1722380" y="831618"/>
                  </a:lnTo>
                  <a:lnTo>
                    <a:pt x="1721023" y="834368"/>
                  </a:lnTo>
                  <a:lnTo>
                    <a:pt x="1720736" y="837646"/>
                  </a:lnTo>
                  <a:lnTo>
                    <a:pt x="1703198" y="1001590"/>
                  </a:lnTo>
                  <a:lnTo>
                    <a:pt x="1841353" y="1001590"/>
                  </a:lnTo>
                  <a:lnTo>
                    <a:pt x="1849508" y="1078330"/>
                  </a:lnTo>
                  <a:close/>
                </a:path>
                <a:path w="1943100" h="1408430">
                  <a:moveTo>
                    <a:pt x="1468278" y="1139567"/>
                  </a:moveTo>
                  <a:lnTo>
                    <a:pt x="975720" y="1139567"/>
                  </a:lnTo>
                  <a:lnTo>
                    <a:pt x="1034407" y="1138017"/>
                  </a:lnTo>
                  <a:lnTo>
                    <a:pt x="1093155" y="1133690"/>
                  </a:lnTo>
                  <a:lnTo>
                    <a:pt x="1151193" y="1127072"/>
                  </a:lnTo>
                  <a:lnTo>
                    <a:pt x="1207748" y="1118649"/>
                  </a:lnTo>
                  <a:lnTo>
                    <a:pt x="1262051" y="1108907"/>
                  </a:lnTo>
                  <a:lnTo>
                    <a:pt x="1313331" y="1098330"/>
                  </a:lnTo>
                  <a:lnTo>
                    <a:pt x="1360816" y="1087406"/>
                  </a:lnTo>
                  <a:lnTo>
                    <a:pt x="1403737" y="1076619"/>
                  </a:lnTo>
                  <a:lnTo>
                    <a:pt x="1441320" y="1066455"/>
                  </a:lnTo>
                  <a:lnTo>
                    <a:pt x="1497396" y="1049940"/>
                  </a:lnTo>
                  <a:lnTo>
                    <a:pt x="1497008" y="586885"/>
                  </a:lnTo>
                  <a:lnTo>
                    <a:pt x="1574279" y="586885"/>
                  </a:lnTo>
                  <a:lnTo>
                    <a:pt x="1575058" y="1131041"/>
                  </a:lnTo>
                  <a:lnTo>
                    <a:pt x="1497493" y="1131041"/>
                  </a:lnTo>
                  <a:lnTo>
                    <a:pt x="1468278" y="1139567"/>
                  </a:lnTo>
                  <a:close/>
                </a:path>
                <a:path w="1943100" h="1408430">
                  <a:moveTo>
                    <a:pt x="973782" y="802280"/>
                  </a:moveTo>
                  <a:lnTo>
                    <a:pt x="452300" y="587466"/>
                  </a:lnTo>
                  <a:lnTo>
                    <a:pt x="655781" y="587466"/>
                  </a:lnTo>
                  <a:lnTo>
                    <a:pt x="973782" y="718467"/>
                  </a:lnTo>
                  <a:lnTo>
                    <a:pt x="1177377" y="718467"/>
                  </a:lnTo>
                  <a:lnTo>
                    <a:pt x="973782" y="802280"/>
                  </a:lnTo>
                  <a:close/>
                </a:path>
                <a:path w="1943100" h="1408430">
                  <a:moveTo>
                    <a:pt x="1841353" y="1001590"/>
                  </a:moveTo>
                  <a:lnTo>
                    <a:pt x="1763466" y="1001590"/>
                  </a:lnTo>
                  <a:lnTo>
                    <a:pt x="1746025" y="837646"/>
                  </a:lnTo>
                  <a:lnTo>
                    <a:pt x="1745738" y="834368"/>
                  </a:lnTo>
                  <a:lnTo>
                    <a:pt x="1744382" y="831618"/>
                  </a:lnTo>
                  <a:lnTo>
                    <a:pt x="1739530" y="827172"/>
                  </a:lnTo>
                  <a:lnTo>
                    <a:pt x="1736671" y="826061"/>
                  </a:lnTo>
                  <a:lnTo>
                    <a:pt x="1822706" y="826061"/>
                  </a:lnTo>
                  <a:lnTo>
                    <a:pt x="1841353" y="1001590"/>
                  </a:lnTo>
                  <a:close/>
                </a:path>
                <a:path w="1943100" h="1408430">
                  <a:moveTo>
                    <a:pt x="1466353" y="1333549"/>
                  </a:moveTo>
                  <a:lnTo>
                    <a:pt x="975720" y="1333549"/>
                  </a:lnTo>
                  <a:lnTo>
                    <a:pt x="1034462" y="1331992"/>
                  </a:lnTo>
                  <a:lnTo>
                    <a:pt x="1093266" y="1327647"/>
                  </a:lnTo>
                  <a:lnTo>
                    <a:pt x="1151357" y="1321003"/>
                  </a:lnTo>
                  <a:lnTo>
                    <a:pt x="1207961" y="1312548"/>
                  </a:lnTo>
                  <a:lnTo>
                    <a:pt x="1262303" y="1302771"/>
                  </a:lnTo>
                  <a:lnTo>
                    <a:pt x="1313609" y="1292162"/>
                  </a:lnTo>
                  <a:lnTo>
                    <a:pt x="1361104" y="1281209"/>
                  </a:lnTo>
                  <a:lnTo>
                    <a:pt x="1404015" y="1270400"/>
                  </a:lnTo>
                  <a:lnTo>
                    <a:pt x="1441566" y="1260224"/>
                  </a:lnTo>
                  <a:lnTo>
                    <a:pt x="1497493" y="1243728"/>
                  </a:lnTo>
                  <a:lnTo>
                    <a:pt x="1497493" y="1131041"/>
                  </a:lnTo>
                  <a:lnTo>
                    <a:pt x="1575058" y="1131041"/>
                  </a:lnTo>
                  <a:lnTo>
                    <a:pt x="1575298" y="1299151"/>
                  </a:lnTo>
                  <a:lnTo>
                    <a:pt x="1540525" y="1311055"/>
                  </a:lnTo>
                  <a:lnTo>
                    <a:pt x="1521418" y="1317203"/>
                  </a:lnTo>
                  <a:lnTo>
                    <a:pt x="1492828" y="1325938"/>
                  </a:lnTo>
                  <a:lnTo>
                    <a:pt x="1466353" y="1333549"/>
                  </a:lnTo>
                  <a:close/>
                </a:path>
                <a:path w="1943100" h="1408430">
                  <a:moveTo>
                    <a:pt x="975720" y="1217082"/>
                  </a:moveTo>
                  <a:lnTo>
                    <a:pt x="918573" y="1215793"/>
                  </a:lnTo>
                  <a:lnTo>
                    <a:pt x="861480" y="1212172"/>
                  </a:lnTo>
                  <a:lnTo>
                    <a:pt x="805043" y="1206584"/>
                  </a:lnTo>
                  <a:lnTo>
                    <a:pt x="749864" y="1199399"/>
                  </a:lnTo>
                  <a:lnTo>
                    <a:pt x="696545" y="1190982"/>
                  </a:lnTo>
                  <a:lnTo>
                    <a:pt x="645688" y="1181703"/>
                  </a:lnTo>
                  <a:lnTo>
                    <a:pt x="597894" y="1171926"/>
                  </a:lnTo>
                  <a:lnTo>
                    <a:pt x="553766" y="1162022"/>
                  </a:lnTo>
                  <a:lnTo>
                    <a:pt x="513905" y="1152355"/>
                  </a:lnTo>
                  <a:lnTo>
                    <a:pt x="449393" y="1135207"/>
                  </a:lnTo>
                  <a:lnTo>
                    <a:pt x="875174" y="1135207"/>
                  </a:lnTo>
                  <a:lnTo>
                    <a:pt x="916990" y="1138106"/>
                  </a:lnTo>
                  <a:lnTo>
                    <a:pt x="975720" y="1139567"/>
                  </a:lnTo>
                  <a:lnTo>
                    <a:pt x="1468278" y="1139567"/>
                  </a:lnTo>
                  <a:lnTo>
                    <a:pt x="1433661" y="1149118"/>
                  </a:lnTo>
                  <a:lnTo>
                    <a:pt x="1394287" y="1159287"/>
                  </a:lnTo>
                  <a:lnTo>
                    <a:pt x="1350703" y="1169697"/>
                  </a:lnTo>
                  <a:lnTo>
                    <a:pt x="1303480" y="1179965"/>
                  </a:lnTo>
                  <a:lnTo>
                    <a:pt x="1253189" y="1189707"/>
                  </a:lnTo>
                  <a:lnTo>
                    <a:pt x="1200403" y="1198538"/>
                  </a:lnTo>
                  <a:lnTo>
                    <a:pt x="1145691" y="1206075"/>
                  </a:lnTo>
                  <a:lnTo>
                    <a:pt x="1089626" y="1211934"/>
                  </a:lnTo>
                  <a:lnTo>
                    <a:pt x="1032778" y="1215731"/>
                  </a:lnTo>
                  <a:lnTo>
                    <a:pt x="975720" y="12170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31639" y="1528785"/>
            <a:ext cx="15024721" cy="199464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8495" marR="5080" algn="just">
              <a:lnSpc>
                <a:spcPct val="116799"/>
              </a:lnSpc>
              <a:spcBef>
                <a:spcPts val="95"/>
              </a:spcBef>
            </a:pPr>
            <a:r>
              <a:rPr lang="ru-RU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ПОСЛЕ </a:t>
            </a:r>
            <a:r>
              <a:rPr lang="ru-RU" spc="1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УСПЕШНОГО </a:t>
            </a:r>
            <a:r>
              <a:rPr lang="ru-RU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ОБУЧЕНИЯ </a:t>
            </a:r>
            <a:r>
              <a:rPr lang="ru-RU" spc="4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ВЫДАЁТСЯ </a:t>
            </a:r>
            <a:r>
              <a:rPr lang="ru-RU" spc="5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-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ДИПЛОМ О ПРОФЕССИОНАЛЬНОЙ ПЕРЕПОДГОТОВКЕ</a:t>
            </a:r>
            <a:endParaRPr lang="ru-RU" spc="165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3530">
              <a:lnSpc>
                <a:spcPct val="100000"/>
              </a:lnSpc>
              <a:spcBef>
                <a:spcPts val="110"/>
              </a:spcBef>
            </a:pPr>
            <a:r>
              <a:rPr lang="ru-RU" spc="8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СВЯЖИТЕСЬ</a:t>
            </a:r>
            <a:r>
              <a:rPr lang="ru-RU" spc="2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27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</a:t>
            </a:r>
            <a:r>
              <a:rPr lang="ru-RU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pc="18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НАМИ</a:t>
            </a:r>
          </a:p>
          <a:p>
            <a:pPr marL="403225" marR="5080">
              <a:lnSpc>
                <a:spcPct val="116199"/>
              </a:lnSpc>
              <a:spcBef>
                <a:spcPts val="3625"/>
              </a:spcBef>
            </a:pPr>
            <a:r>
              <a:rPr lang="ru-RU" sz="2850" spc="10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ИНСТИТУТ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ДОПОЛНИТЕЛЬНОГО </a:t>
            </a:r>
            <a:r>
              <a:rPr lang="ru-RU" sz="2850" spc="114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4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ОБРАЗОВАНИЯ</a:t>
            </a:r>
            <a:r>
              <a:rPr lang="ru-RU" sz="2850" spc="16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0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ДВГУПС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8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(ИДО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1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ДВГУПС): </a:t>
            </a:r>
            <a:r>
              <a:rPr lang="ru-RU" sz="2850" spc="-7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Г.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ХАБАРОВСК, </a:t>
            </a:r>
            <a:r>
              <a:rPr lang="ru-RU" sz="2850" spc="9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УЛ.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20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СЕРЫШЕВА,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6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47, </a:t>
            </a:r>
            <a:r>
              <a:rPr lang="ru-RU" sz="2850" spc="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7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АУД.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2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3134.</a:t>
            </a:r>
            <a:endParaRPr lang="ru-RU" sz="28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90830">
              <a:lnSpc>
                <a:spcPct val="100000"/>
              </a:lnSpc>
              <a:spcBef>
                <a:spcPts val="15"/>
              </a:spcBef>
            </a:pPr>
            <a:endParaRPr lang="ru-RU" sz="3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03225" marR="902335">
              <a:lnSpc>
                <a:spcPct val="116199"/>
              </a:lnSpc>
            </a:pPr>
            <a:r>
              <a:rPr lang="ru-RU" sz="2850" spc="18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КОНТАКТНЫЙ</a:t>
            </a:r>
            <a:r>
              <a:rPr lang="ru-RU" sz="2850" spc="15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2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ТЕЛ.:</a:t>
            </a:r>
            <a:r>
              <a:rPr lang="ru-RU" sz="2850" spc="15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(4212)</a:t>
            </a:r>
            <a:r>
              <a:rPr lang="ru-RU" sz="2850" spc="27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40-73-55. </a:t>
            </a:r>
            <a:r>
              <a:rPr lang="ru-RU" sz="2850" spc="-74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50" spc="15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САЙТ:</a:t>
            </a:r>
            <a:r>
              <a:rPr lang="ru-RU" sz="2850" spc="165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" sz="2850" spc="130" dirty="0">
                <a:solidFill>
                  <a:srgbClr val="0E544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IDO-DVGUPS.RU</a:t>
            </a:r>
            <a:endParaRPr lang="en" sz="285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155</Words>
  <Application>Microsoft Macintosh PowerPoint</Application>
  <PresentationFormat>Произвольный</PresentationFormat>
  <Paragraphs>23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Calibri</vt:lpstr>
      <vt:lpstr>Microsoft Sans Serif</vt:lpstr>
      <vt:lpstr>Times New Roman</vt:lpstr>
      <vt:lpstr>Verdana</vt:lpstr>
      <vt:lpstr>Office Theme</vt:lpstr>
      <vt:lpstr>ДАЛЬНЕВОСТОЧНЫЙ ГОСУДАРСТВЕННЫЙ  УНИВЕРСИТЕТ ПУТЕЙ СООБЩЕНИЯ  ПРИГЛАШАЕТ ПРОЙТИ ПРОФЕССИОНАЛЬНУЮ ПЕРЕПОДГОТОВКУ ПО ПРОГРАММЕ</vt:lpstr>
      <vt:lpstr>ВЫ УЗНАЕТЕ:</vt:lpstr>
      <vt:lpstr>ВЫ НАУЧИТЕСЬ:</vt:lpstr>
      <vt:lpstr>СТАНЬТЕ ВОСТРЕБОВАННЫМ СПЕЦИАЛИСТОМ В ОБЛАСТИ УПРАВЛЕНИЯ ПЕРСОНАЛОМ</vt:lpstr>
      <vt:lpstr>ПОСЛЕ УСПЕШНОГО ОБУЧЕНИЯ ВЫДАЁТСЯ  ДИПЛОМ О ПРОФЕССИОНАЛЬНОЙ ПЕРЕПОДГОТОВКЕ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РАЗВИТИЯ УНИВЕРСИТЕТАНА 2023–2030 ГОДЫ В РАМКАХ РЕАЛИЗАЦИИ ПРОГРАММЫ СТРАТЕГИЧЕСКОГО АКАДЕМИЧЕСКОГО ЛИДЕРСТВА «ПРИОРИТЕТ-2030»</dc:title>
  <dc:creator>Валерия Никонова</dc:creator>
  <cp:keywords>DAFs03UVy0M,BADCkvN4v9U</cp:keywords>
  <cp:lastModifiedBy>Анна Леженина</cp:lastModifiedBy>
  <cp:revision>3</cp:revision>
  <dcterms:created xsi:type="dcterms:W3CDTF">2023-11-23T09:02:29Z</dcterms:created>
  <dcterms:modified xsi:type="dcterms:W3CDTF">2023-11-23T09:46:08Z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2023-11-15T00:00:00Z</vt:filetime>
  </property>
  <property fmtid="{D5CDD505-2E9C-101B-9397-08002B2CF9AE}" pid="3" name="Creator">
    <vt:lpwstr>Canva</vt:lpwstr>
  </property>
  <property fmtid="{D5CDD505-2E9C-101B-9397-08002B2CF9AE}" pid="4" name="LastSaved">
    <vt:filetime>2023-11-23T00:00:00Z</vt:filetime>
  </property>
</Properties>
</file>